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4" r:id="rId5"/>
    <p:sldMasterId id="2147483676" r:id="rId6"/>
    <p:sldMasterId id="2147483689" r:id="rId7"/>
    <p:sldMasterId id="2147483702" r:id="rId8"/>
    <p:sldMasterId id="2147483715" r:id="rId9"/>
  </p:sldMasterIdLst>
  <p:notesMasterIdLst>
    <p:notesMasterId r:id="rId54"/>
  </p:notesMasterIdLst>
  <p:handoutMasterIdLst>
    <p:handoutMasterId r:id="rId55"/>
  </p:handoutMasterIdLst>
  <p:sldIdLst>
    <p:sldId id="262" r:id="rId10"/>
    <p:sldId id="261" r:id="rId11"/>
    <p:sldId id="283" r:id="rId12"/>
    <p:sldId id="284" r:id="rId13"/>
    <p:sldId id="285" r:id="rId14"/>
    <p:sldId id="256" r:id="rId15"/>
    <p:sldId id="293" r:id="rId16"/>
    <p:sldId id="296" r:id="rId17"/>
    <p:sldId id="340" r:id="rId18"/>
    <p:sldId id="333" r:id="rId19"/>
    <p:sldId id="341" r:id="rId20"/>
    <p:sldId id="343" r:id="rId21"/>
    <p:sldId id="344" r:id="rId22"/>
    <p:sldId id="314" r:id="rId23"/>
    <p:sldId id="342" r:id="rId24"/>
    <p:sldId id="345" r:id="rId25"/>
    <p:sldId id="346" r:id="rId26"/>
    <p:sldId id="349" r:id="rId27"/>
    <p:sldId id="279" r:id="rId28"/>
    <p:sldId id="350" r:id="rId29"/>
    <p:sldId id="288" r:id="rId30"/>
    <p:sldId id="281" r:id="rId31"/>
    <p:sldId id="290" r:id="rId32"/>
    <p:sldId id="351" r:id="rId33"/>
    <p:sldId id="289" r:id="rId34"/>
    <p:sldId id="291" r:id="rId35"/>
    <p:sldId id="352" r:id="rId36"/>
    <p:sldId id="353" r:id="rId37"/>
    <p:sldId id="354" r:id="rId38"/>
    <p:sldId id="276" r:id="rId39"/>
    <p:sldId id="259" r:id="rId40"/>
    <p:sldId id="260" r:id="rId41"/>
    <p:sldId id="268" r:id="rId42"/>
    <p:sldId id="347" r:id="rId43"/>
    <p:sldId id="270" r:id="rId44"/>
    <p:sldId id="271" r:id="rId45"/>
    <p:sldId id="348" r:id="rId46"/>
    <p:sldId id="267" r:id="rId47"/>
    <p:sldId id="269" r:id="rId48"/>
    <p:sldId id="266" r:id="rId49"/>
    <p:sldId id="286" r:id="rId50"/>
    <p:sldId id="356" r:id="rId51"/>
    <p:sldId id="287" r:id="rId52"/>
    <p:sldId id="355" r:id="rId53"/>
  </p:sldIdLst>
  <p:sldSz cx="9144000" cy="5143500" type="screen16x9"/>
  <p:notesSz cx="6797675" cy="9926638"/>
  <p:defaultTextStyle>
    <a:defPPr>
      <a:defRPr lang="fr-FR"/>
    </a:defPPr>
    <a:lvl1pPr marL="0" algn="l" defTabSz="914331" rtl="0" eaLnBrk="1" latinLnBrk="0" hangingPunct="1">
      <a:defRPr sz="1800" kern="1200">
        <a:solidFill>
          <a:schemeClr val="tx1"/>
        </a:solidFill>
        <a:latin typeface="+mn-lt"/>
        <a:ea typeface="+mn-ea"/>
        <a:cs typeface="+mn-cs"/>
      </a:defRPr>
    </a:lvl1pPr>
    <a:lvl2pPr marL="457167"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8" algn="l" defTabSz="914331" rtl="0" eaLnBrk="1" latinLnBrk="0" hangingPunct="1">
      <a:defRPr sz="1800" kern="1200">
        <a:solidFill>
          <a:schemeClr val="tx1"/>
        </a:solidFill>
        <a:latin typeface="+mn-lt"/>
        <a:ea typeface="+mn-ea"/>
        <a:cs typeface="+mn-cs"/>
      </a:defRPr>
    </a:lvl4pPr>
    <a:lvl5pPr marL="1828662" algn="l" defTabSz="914331" rtl="0" eaLnBrk="1" latinLnBrk="0" hangingPunct="1">
      <a:defRPr sz="1800" kern="1200">
        <a:solidFill>
          <a:schemeClr val="tx1"/>
        </a:solidFill>
        <a:latin typeface="+mn-lt"/>
        <a:ea typeface="+mn-ea"/>
        <a:cs typeface="+mn-cs"/>
      </a:defRPr>
    </a:lvl5pPr>
    <a:lvl6pPr marL="2285829" algn="l" defTabSz="914331" rtl="0" eaLnBrk="1" latinLnBrk="0" hangingPunct="1">
      <a:defRPr sz="1800" kern="1200">
        <a:solidFill>
          <a:schemeClr val="tx1"/>
        </a:solidFill>
        <a:latin typeface="+mn-lt"/>
        <a:ea typeface="+mn-ea"/>
        <a:cs typeface="+mn-cs"/>
      </a:defRPr>
    </a:lvl6pPr>
    <a:lvl7pPr marL="2742993" algn="l" defTabSz="914331" rtl="0" eaLnBrk="1" latinLnBrk="0" hangingPunct="1">
      <a:defRPr sz="1800" kern="1200">
        <a:solidFill>
          <a:schemeClr val="tx1"/>
        </a:solidFill>
        <a:latin typeface="+mn-lt"/>
        <a:ea typeface="+mn-ea"/>
        <a:cs typeface="+mn-cs"/>
      </a:defRPr>
    </a:lvl7pPr>
    <a:lvl8pPr marL="3200160" algn="l" defTabSz="914331" rtl="0" eaLnBrk="1" latinLnBrk="0" hangingPunct="1">
      <a:defRPr sz="1800" kern="1200">
        <a:solidFill>
          <a:schemeClr val="tx1"/>
        </a:solidFill>
        <a:latin typeface="+mn-lt"/>
        <a:ea typeface="+mn-ea"/>
        <a:cs typeface="+mn-cs"/>
      </a:defRPr>
    </a:lvl8pPr>
    <a:lvl9pPr marL="3657326" algn="l" defTabSz="91433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667">
          <p15:clr>
            <a:srgbClr val="A4A3A4"/>
          </p15:clr>
        </p15:guide>
        <p15:guide id="3" orient="horz" pos="2777">
          <p15:clr>
            <a:srgbClr val="A4A3A4"/>
          </p15:clr>
        </p15:guide>
        <p15:guide id="4" pos="2880">
          <p15:clr>
            <a:srgbClr val="A4A3A4"/>
          </p15:clr>
        </p15:guide>
        <p15:guide id="5" pos="567">
          <p15:clr>
            <a:srgbClr val="A4A3A4"/>
          </p15:clr>
        </p15:guide>
        <p15:guide id="6" pos="5193">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536"/>
    <a:srgbClr val="237291"/>
    <a:srgbClr val="00677F"/>
    <a:srgbClr val="00A3BC"/>
    <a:srgbClr val="64BC9B"/>
    <a:srgbClr val="1C3244"/>
    <a:srgbClr val="000000"/>
    <a:srgbClr val="C8A900"/>
    <a:srgbClr val="FF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BE1B56-9199-4FE4-B648-DA482DC2AFCF}" v="116" dt="2021-02-15T12:52:30.37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30" autoAdjust="0"/>
    <p:restoredTop sz="95037" autoAdjust="0"/>
  </p:normalViewPr>
  <p:slideViewPr>
    <p:cSldViewPr showGuides="1">
      <p:cViewPr varScale="1">
        <p:scale>
          <a:sx n="108" d="100"/>
          <a:sy n="108" d="100"/>
        </p:scale>
        <p:origin x="1176" y="78"/>
      </p:cViewPr>
      <p:guideLst>
        <p:guide orient="horz" pos="1620"/>
        <p:guide orient="horz" pos="667"/>
        <p:guide orient="horz" pos="2777"/>
        <p:guide pos="2880"/>
        <p:guide pos="567"/>
        <p:guide pos="5193"/>
      </p:guideLst>
    </p:cSldViewPr>
  </p:slideViewPr>
  <p:notesTextViewPr>
    <p:cViewPr>
      <p:scale>
        <a:sx n="100" d="100"/>
        <a:sy n="100" d="100"/>
      </p:scale>
      <p:origin x="0" y="0"/>
    </p:cViewPr>
  </p:notesTextViewPr>
  <p:notesViewPr>
    <p:cSldViewPr>
      <p:cViewPr varScale="1">
        <p:scale>
          <a:sx n="92" d="100"/>
          <a:sy n="92" d="100"/>
        </p:scale>
        <p:origin x="3208" y="7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CHAT Estelle" userId="6f6ddaa3-fb0b-4635-b73e-898b7087969b" providerId="ADAL" clId="{B6BE1B56-9199-4FE4-B648-DA482DC2AFCF}"/>
    <pc:docChg chg="undo custSel addSld delSld modSld modMainMaster">
      <pc:chgData name="PICHAT Estelle" userId="6f6ddaa3-fb0b-4635-b73e-898b7087969b" providerId="ADAL" clId="{B6BE1B56-9199-4FE4-B648-DA482DC2AFCF}" dt="2021-02-15T12:52:41.292" v="1513" actId="1076"/>
      <pc:docMkLst>
        <pc:docMk/>
      </pc:docMkLst>
      <pc:sldChg chg="modSp add del">
        <pc:chgData name="PICHAT Estelle" userId="6f6ddaa3-fb0b-4635-b73e-898b7087969b" providerId="ADAL" clId="{B6BE1B56-9199-4FE4-B648-DA482DC2AFCF}" dt="2021-01-27T16:39:07.385" v="964"/>
        <pc:sldMkLst>
          <pc:docMk/>
          <pc:sldMk cId="0" sldId="256"/>
        </pc:sldMkLst>
        <pc:spChg chg="mod">
          <ac:chgData name="PICHAT Estelle" userId="6f6ddaa3-fb0b-4635-b73e-898b7087969b" providerId="ADAL" clId="{B6BE1B56-9199-4FE4-B648-DA482DC2AFCF}" dt="2021-01-27T16:38:59.813" v="945"/>
          <ac:spMkLst>
            <pc:docMk/>
            <pc:sldMk cId="0" sldId="256"/>
            <ac:spMk id="2" creationId="{38B632D5-E9A1-431F-B3FB-6250912AB52B}"/>
          </ac:spMkLst>
        </pc:spChg>
        <pc:spChg chg="mod">
          <ac:chgData name="PICHAT Estelle" userId="6f6ddaa3-fb0b-4635-b73e-898b7087969b" providerId="ADAL" clId="{B6BE1B56-9199-4FE4-B648-DA482DC2AFCF}" dt="2021-01-27T16:38:59.813" v="945"/>
          <ac:spMkLst>
            <pc:docMk/>
            <pc:sldMk cId="0" sldId="256"/>
            <ac:spMk id="3" creationId="{F2165C36-1FB3-4F25-B241-56002DA8514A}"/>
          </ac:spMkLst>
        </pc:spChg>
      </pc:sldChg>
      <pc:sldChg chg="modSp add del mod">
        <pc:chgData name="PICHAT Estelle" userId="6f6ddaa3-fb0b-4635-b73e-898b7087969b" providerId="ADAL" clId="{B6BE1B56-9199-4FE4-B648-DA482DC2AFCF}" dt="2021-01-27T16:44:29.687" v="1043" actId="20577"/>
        <pc:sldMkLst>
          <pc:docMk/>
          <pc:sldMk cId="4261433860" sldId="259"/>
        </pc:sldMkLst>
        <pc:spChg chg="mod">
          <ac:chgData name="PICHAT Estelle" userId="6f6ddaa3-fb0b-4635-b73e-898b7087969b" providerId="ADAL" clId="{B6BE1B56-9199-4FE4-B648-DA482DC2AFCF}" dt="2021-01-27T16:44:29.687" v="1043" actId="20577"/>
          <ac:spMkLst>
            <pc:docMk/>
            <pc:sldMk cId="4261433860" sldId="259"/>
            <ac:spMk id="4100" creationId="{00000000-0000-0000-0000-000000000000}"/>
          </ac:spMkLst>
        </pc:spChg>
      </pc:sldChg>
      <pc:sldChg chg="add del">
        <pc:chgData name="PICHAT Estelle" userId="6f6ddaa3-fb0b-4635-b73e-898b7087969b" providerId="ADAL" clId="{B6BE1B56-9199-4FE4-B648-DA482DC2AFCF}" dt="2021-01-27T16:44:22.262" v="1039"/>
        <pc:sldMkLst>
          <pc:docMk/>
          <pc:sldMk cId="4067967172" sldId="260"/>
        </pc:sldMkLst>
        <pc:spChg chg="mod">
          <ac:chgData name="PICHAT Estelle" userId="6f6ddaa3-fb0b-4635-b73e-898b7087969b" providerId="ADAL" clId="{B6BE1B56-9199-4FE4-B648-DA482DC2AFCF}" dt="2021-01-27T14:50:57.317" v="0" actId="21"/>
          <ac:spMkLst>
            <pc:docMk/>
            <pc:sldMk cId="4067967172" sldId="260"/>
            <ac:spMk id="2" creationId="{00000000-0000-0000-0000-000000000000}"/>
          </ac:spMkLst>
        </pc:spChg>
        <pc:spChg chg="mod">
          <ac:chgData name="PICHAT Estelle" userId="6f6ddaa3-fb0b-4635-b73e-898b7087969b" providerId="ADAL" clId="{B6BE1B56-9199-4FE4-B648-DA482DC2AFCF}" dt="2021-01-27T14:51:51.239" v="7" actId="27636"/>
          <ac:spMkLst>
            <pc:docMk/>
            <pc:sldMk cId="4067967172" sldId="260"/>
            <ac:spMk id="3" creationId="{00000000-0000-0000-0000-000000000000}"/>
          </ac:spMkLst>
        </pc:spChg>
      </pc:sldChg>
      <pc:sldChg chg="addSp delSp modSp add mod modNotes">
        <pc:chgData name="PICHAT Estelle" userId="6f6ddaa3-fb0b-4635-b73e-898b7087969b" providerId="ADAL" clId="{B6BE1B56-9199-4FE4-B648-DA482DC2AFCF}" dt="2021-01-27T16:33:34.816" v="933" actId="1076"/>
        <pc:sldMkLst>
          <pc:docMk/>
          <pc:sldMk cId="0" sldId="261"/>
        </pc:sldMkLst>
        <pc:spChg chg="add mod">
          <ac:chgData name="PICHAT Estelle" userId="6f6ddaa3-fb0b-4635-b73e-898b7087969b" providerId="ADAL" clId="{B6BE1B56-9199-4FE4-B648-DA482DC2AFCF}" dt="2021-01-27T14:58:06.917" v="206" actId="20577"/>
          <ac:spMkLst>
            <pc:docMk/>
            <pc:sldMk cId="0" sldId="261"/>
            <ac:spMk id="2" creationId="{51AB3704-686B-4CD7-B336-D06AC5A849EF}"/>
          </ac:spMkLst>
        </pc:spChg>
        <pc:spChg chg="add del mod">
          <ac:chgData name="PICHAT Estelle" userId="6f6ddaa3-fb0b-4635-b73e-898b7087969b" providerId="ADAL" clId="{B6BE1B56-9199-4FE4-B648-DA482DC2AFCF}" dt="2021-01-27T15:01:48.448" v="341" actId="1076"/>
          <ac:spMkLst>
            <pc:docMk/>
            <pc:sldMk cId="0" sldId="261"/>
            <ac:spMk id="4" creationId="{00000000-0000-0000-0000-000000000000}"/>
          </ac:spMkLst>
        </pc:spChg>
        <pc:spChg chg="add del mod">
          <ac:chgData name="PICHAT Estelle" userId="6f6ddaa3-fb0b-4635-b73e-898b7087969b" providerId="ADAL" clId="{B6BE1B56-9199-4FE4-B648-DA482DC2AFCF}" dt="2021-01-27T14:58:14.905" v="209" actId="478"/>
          <ac:spMkLst>
            <pc:docMk/>
            <pc:sldMk cId="0" sldId="261"/>
            <ac:spMk id="5" creationId="{E069C21E-6148-42AD-A1F2-118DD0907CE4}"/>
          </ac:spMkLst>
        </pc:spChg>
        <pc:spChg chg="del">
          <ac:chgData name="PICHAT Estelle" userId="6f6ddaa3-fb0b-4635-b73e-898b7087969b" providerId="ADAL" clId="{B6BE1B56-9199-4FE4-B648-DA482DC2AFCF}" dt="2021-01-27T14:58:09.298" v="207" actId="478"/>
          <ac:spMkLst>
            <pc:docMk/>
            <pc:sldMk cId="0" sldId="261"/>
            <ac:spMk id="10" creationId="{00000000-0000-0000-0000-000000000000}"/>
          </ac:spMkLst>
        </pc:spChg>
        <pc:picChg chg="add mod">
          <ac:chgData name="PICHAT Estelle" userId="6f6ddaa3-fb0b-4635-b73e-898b7087969b" providerId="ADAL" clId="{B6BE1B56-9199-4FE4-B648-DA482DC2AFCF}" dt="2021-01-27T15:01:51.201" v="342" actId="1076"/>
          <ac:picMkLst>
            <pc:docMk/>
            <pc:sldMk cId="0" sldId="261"/>
            <ac:picMk id="9" creationId="{063D1D36-2382-4CD6-8F52-514138792868}"/>
          </ac:picMkLst>
        </pc:picChg>
        <pc:picChg chg="del mod">
          <ac:chgData name="PICHAT Estelle" userId="6f6ddaa3-fb0b-4635-b73e-898b7087969b" providerId="ADAL" clId="{B6BE1B56-9199-4FE4-B648-DA482DC2AFCF}" dt="2021-01-27T15:01:20.990" v="335" actId="478"/>
          <ac:picMkLst>
            <pc:docMk/>
            <pc:sldMk cId="0" sldId="261"/>
            <ac:picMk id="2051" creationId="{00000000-0000-0000-0000-000000000000}"/>
          </ac:picMkLst>
        </pc:picChg>
        <pc:picChg chg="mod">
          <ac:chgData name="PICHAT Estelle" userId="6f6ddaa3-fb0b-4635-b73e-898b7087969b" providerId="ADAL" clId="{B6BE1B56-9199-4FE4-B648-DA482DC2AFCF}" dt="2021-01-27T16:33:34.816" v="933" actId="1076"/>
          <ac:picMkLst>
            <pc:docMk/>
            <pc:sldMk cId="0" sldId="261"/>
            <ac:picMk id="2053" creationId="{00000000-0000-0000-0000-000000000000}"/>
          </ac:picMkLst>
        </pc:picChg>
      </pc:sldChg>
      <pc:sldChg chg="addSp modSp mod">
        <pc:chgData name="PICHAT Estelle" userId="6f6ddaa3-fb0b-4635-b73e-898b7087969b" providerId="ADAL" clId="{B6BE1B56-9199-4FE4-B648-DA482DC2AFCF}" dt="2021-02-10T08:33:18.568" v="1254" actId="20577"/>
        <pc:sldMkLst>
          <pc:docMk/>
          <pc:sldMk cId="597349761" sldId="262"/>
        </pc:sldMkLst>
        <pc:spChg chg="mod">
          <ac:chgData name="PICHAT Estelle" userId="6f6ddaa3-fb0b-4635-b73e-898b7087969b" providerId="ADAL" clId="{B6BE1B56-9199-4FE4-B648-DA482DC2AFCF}" dt="2021-01-28T13:26:50.904" v="1138" actId="113"/>
          <ac:spMkLst>
            <pc:docMk/>
            <pc:sldMk cId="597349761" sldId="262"/>
            <ac:spMk id="4" creationId="{53D02CA1-A28F-4624-A9D7-E2B4D07CA920}"/>
          </ac:spMkLst>
        </pc:spChg>
        <pc:spChg chg="mod">
          <ac:chgData name="PICHAT Estelle" userId="6f6ddaa3-fb0b-4635-b73e-898b7087969b" providerId="ADAL" clId="{B6BE1B56-9199-4FE4-B648-DA482DC2AFCF}" dt="2021-02-10T08:33:18.568" v="1254" actId="20577"/>
          <ac:spMkLst>
            <pc:docMk/>
            <pc:sldMk cId="597349761" sldId="262"/>
            <ac:spMk id="5" creationId="{172E5E52-3EC6-4800-A836-A943C2EC5411}"/>
          </ac:spMkLst>
        </pc:spChg>
        <pc:spChg chg="mod">
          <ac:chgData name="PICHAT Estelle" userId="6f6ddaa3-fb0b-4635-b73e-898b7087969b" providerId="ADAL" clId="{B6BE1B56-9199-4FE4-B648-DA482DC2AFCF}" dt="2021-01-27T14:50:59.578" v="1"/>
          <ac:spMkLst>
            <pc:docMk/>
            <pc:sldMk cId="597349761" sldId="262"/>
            <ac:spMk id="6" creationId="{5CC1AED2-C4FE-4FA3-91F6-B82D91D7690E}"/>
          </ac:spMkLst>
        </pc:spChg>
        <pc:picChg chg="add mod">
          <ac:chgData name="PICHAT Estelle" userId="6f6ddaa3-fb0b-4635-b73e-898b7087969b" providerId="ADAL" clId="{B6BE1B56-9199-4FE4-B648-DA482DC2AFCF}" dt="2021-01-27T14:51:36.697" v="5" actId="1076"/>
          <ac:picMkLst>
            <pc:docMk/>
            <pc:sldMk cId="597349761" sldId="262"/>
            <ac:picMk id="7" creationId="{EE306004-5DA8-475E-8984-AACE20BE84D9}"/>
          </ac:picMkLst>
        </pc:picChg>
        <pc:picChg chg="add mod">
          <ac:chgData name="PICHAT Estelle" userId="6f6ddaa3-fb0b-4635-b73e-898b7087969b" providerId="ADAL" clId="{B6BE1B56-9199-4FE4-B648-DA482DC2AFCF}" dt="2021-01-27T14:53:33.735" v="43" actId="1076"/>
          <ac:picMkLst>
            <pc:docMk/>
            <pc:sldMk cId="597349761" sldId="262"/>
            <ac:picMk id="1026" creationId="{230DA871-2FB1-4B04-AD8A-A8DC3827628C}"/>
          </ac:picMkLst>
        </pc:picChg>
      </pc:sldChg>
      <pc:sldChg chg="addSp delSp modSp del">
        <pc:chgData name="PICHAT Estelle" userId="6f6ddaa3-fb0b-4635-b73e-898b7087969b" providerId="ADAL" clId="{B6BE1B56-9199-4FE4-B648-DA482DC2AFCF}" dt="2021-01-27T15:16:24.020" v="597" actId="47"/>
        <pc:sldMkLst>
          <pc:docMk/>
          <pc:sldMk cId="1755898147" sldId="263"/>
        </pc:sldMkLst>
        <pc:spChg chg="del">
          <ac:chgData name="PICHAT Estelle" userId="6f6ddaa3-fb0b-4635-b73e-898b7087969b" providerId="ADAL" clId="{B6BE1B56-9199-4FE4-B648-DA482DC2AFCF}" dt="2021-01-27T14:54:44.528" v="68"/>
          <ac:spMkLst>
            <pc:docMk/>
            <pc:sldMk cId="1755898147" sldId="263"/>
            <ac:spMk id="2" creationId="{6113FB98-32ED-4143-B6AE-0F64CF558E21}"/>
          </ac:spMkLst>
        </pc:spChg>
        <pc:spChg chg="del">
          <ac:chgData name="PICHAT Estelle" userId="6f6ddaa3-fb0b-4635-b73e-898b7087969b" providerId="ADAL" clId="{B6BE1B56-9199-4FE4-B648-DA482DC2AFCF}" dt="2021-01-27T14:54:44.528" v="68"/>
          <ac:spMkLst>
            <pc:docMk/>
            <pc:sldMk cId="1755898147" sldId="263"/>
            <ac:spMk id="3" creationId="{965906D5-11B2-46CC-A3FA-4E5DDD7D33FE}"/>
          </ac:spMkLst>
        </pc:spChg>
        <pc:spChg chg="del">
          <ac:chgData name="PICHAT Estelle" userId="6f6ddaa3-fb0b-4635-b73e-898b7087969b" providerId="ADAL" clId="{B6BE1B56-9199-4FE4-B648-DA482DC2AFCF}" dt="2021-01-27T14:54:44.528" v="68"/>
          <ac:spMkLst>
            <pc:docMk/>
            <pc:sldMk cId="1755898147" sldId="263"/>
            <ac:spMk id="4" creationId="{595CF33A-CF18-48AF-90FE-85DD9E0EC4D8}"/>
          </ac:spMkLst>
        </pc:spChg>
        <pc:spChg chg="add mod">
          <ac:chgData name="PICHAT Estelle" userId="6f6ddaa3-fb0b-4635-b73e-898b7087969b" providerId="ADAL" clId="{B6BE1B56-9199-4FE4-B648-DA482DC2AFCF}" dt="2021-01-27T14:54:44.528" v="68"/>
          <ac:spMkLst>
            <pc:docMk/>
            <pc:sldMk cId="1755898147" sldId="263"/>
            <ac:spMk id="5" creationId="{ADAE13EB-C424-45EB-A3F1-9F233603B4E2}"/>
          </ac:spMkLst>
        </pc:spChg>
        <pc:spChg chg="add mod">
          <ac:chgData name="PICHAT Estelle" userId="6f6ddaa3-fb0b-4635-b73e-898b7087969b" providerId="ADAL" clId="{B6BE1B56-9199-4FE4-B648-DA482DC2AFCF}" dt="2021-01-27T14:54:44.528" v="68"/>
          <ac:spMkLst>
            <pc:docMk/>
            <pc:sldMk cId="1755898147" sldId="263"/>
            <ac:spMk id="6" creationId="{8044203C-B200-4D37-ADFF-8A9A26AC1368}"/>
          </ac:spMkLst>
        </pc:spChg>
        <pc:graphicFrameChg chg="add mod">
          <ac:chgData name="PICHAT Estelle" userId="6f6ddaa3-fb0b-4635-b73e-898b7087969b" providerId="ADAL" clId="{B6BE1B56-9199-4FE4-B648-DA482DC2AFCF}" dt="2021-01-27T15:07:56.105" v="434"/>
          <ac:graphicFrameMkLst>
            <pc:docMk/>
            <pc:sldMk cId="1755898147" sldId="263"/>
            <ac:graphicFrameMk id="7" creationId="{D39C603A-4056-446E-B5D0-9491744AF992}"/>
          </ac:graphicFrameMkLst>
        </pc:graphicFrameChg>
      </pc:sldChg>
      <pc:sldChg chg="del">
        <pc:chgData name="PICHAT Estelle" userId="6f6ddaa3-fb0b-4635-b73e-898b7087969b" providerId="ADAL" clId="{B6BE1B56-9199-4FE4-B648-DA482DC2AFCF}" dt="2021-01-27T14:54:53.503" v="69" actId="47"/>
        <pc:sldMkLst>
          <pc:docMk/>
          <pc:sldMk cId="3775492852" sldId="264"/>
        </pc:sldMkLst>
      </pc:sldChg>
      <pc:sldChg chg="add del">
        <pc:chgData name="PICHAT Estelle" userId="6f6ddaa3-fb0b-4635-b73e-898b7087969b" providerId="ADAL" clId="{B6BE1B56-9199-4FE4-B648-DA482DC2AFCF}" dt="2021-01-27T16:44:22.262" v="1039"/>
        <pc:sldMkLst>
          <pc:docMk/>
          <pc:sldMk cId="1573010073" sldId="266"/>
        </pc:sldMkLst>
      </pc:sldChg>
      <pc:sldChg chg="add del">
        <pc:chgData name="PICHAT Estelle" userId="6f6ddaa3-fb0b-4635-b73e-898b7087969b" providerId="ADAL" clId="{B6BE1B56-9199-4FE4-B648-DA482DC2AFCF}" dt="2021-01-27T16:44:22.262" v="1039"/>
        <pc:sldMkLst>
          <pc:docMk/>
          <pc:sldMk cId="1559069565" sldId="267"/>
        </pc:sldMkLst>
      </pc:sldChg>
      <pc:sldChg chg="add del">
        <pc:chgData name="PICHAT Estelle" userId="6f6ddaa3-fb0b-4635-b73e-898b7087969b" providerId="ADAL" clId="{B6BE1B56-9199-4FE4-B648-DA482DC2AFCF}" dt="2021-01-27T16:44:22.262" v="1039"/>
        <pc:sldMkLst>
          <pc:docMk/>
          <pc:sldMk cId="319053805" sldId="268"/>
        </pc:sldMkLst>
      </pc:sldChg>
      <pc:sldChg chg="add del">
        <pc:chgData name="PICHAT Estelle" userId="6f6ddaa3-fb0b-4635-b73e-898b7087969b" providerId="ADAL" clId="{B6BE1B56-9199-4FE4-B648-DA482DC2AFCF}" dt="2021-01-27T16:44:22.262" v="1039"/>
        <pc:sldMkLst>
          <pc:docMk/>
          <pc:sldMk cId="3962113589" sldId="269"/>
        </pc:sldMkLst>
      </pc:sldChg>
      <pc:sldChg chg="add del">
        <pc:chgData name="PICHAT Estelle" userId="6f6ddaa3-fb0b-4635-b73e-898b7087969b" providerId="ADAL" clId="{B6BE1B56-9199-4FE4-B648-DA482DC2AFCF}" dt="2021-01-27T16:44:22.262" v="1039"/>
        <pc:sldMkLst>
          <pc:docMk/>
          <pc:sldMk cId="3236485299" sldId="270"/>
        </pc:sldMkLst>
      </pc:sldChg>
      <pc:sldChg chg="add del">
        <pc:chgData name="PICHAT Estelle" userId="6f6ddaa3-fb0b-4635-b73e-898b7087969b" providerId="ADAL" clId="{B6BE1B56-9199-4FE4-B648-DA482DC2AFCF}" dt="2021-01-27T16:44:22.262" v="1039"/>
        <pc:sldMkLst>
          <pc:docMk/>
          <pc:sldMk cId="1637410962" sldId="271"/>
        </pc:sldMkLst>
      </pc:sldChg>
      <pc:sldChg chg="modSp add del">
        <pc:chgData name="PICHAT Estelle" userId="6f6ddaa3-fb0b-4635-b73e-898b7087969b" providerId="ADAL" clId="{B6BE1B56-9199-4FE4-B648-DA482DC2AFCF}" dt="2021-01-27T16:45:40.449" v="1047" actId="47"/>
        <pc:sldMkLst>
          <pc:docMk/>
          <pc:sldMk cId="0" sldId="272"/>
        </pc:sldMkLst>
        <pc:spChg chg="mod">
          <ac:chgData name="PICHAT Estelle" userId="6f6ddaa3-fb0b-4635-b73e-898b7087969b" providerId="ADAL" clId="{B6BE1B56-9199-4FE4-B648-DA482DC2AFCF}" dt="2021-01-27T16:38:59.813" v="945"/>
          <ac:spMkLst>
            <pc:docMk/>
            <pc:sldMk cId="0" sldId="272"/>
            <ac:spMk id="2" creationId="{94C83E00-F295-4563-A944-BC39E074EE01}"/>
          </ac:spMkLst>
        </pc:spChg>
        <pc:spChg chg="mod">
          <ac:chgData name="PICHAT Estelle" userId="6f6ddaa3-fb0b-4635-b73e-898b7087969b" providerId="ADAL" clId="{B6BE1B56-9199-4FE4-B648-DA482DC2AFCF}" dt="2021-01-27T16:38:59.813" v="945"/>
          <ac:spMkLst>
            <pc:docMk/>
            <pc:sldMk cId="0" sldId="272"/>
            <ac:spMk id="5" creationId="{20177102-26AC-46AA-9728-5F2072684330}"/>
          </ac:spMkLst>
        </pc:spChg>
      </pc:sldChg>
      <pc:sldChg chg="add del">
        <pc:chgData name="PICHAT Estelle" userId="6f6ddaa3-fb0b-4635-b73e-898b7087969b" providerId="ADAL" clId="{B6BE1B56-9199-4FE4-B648-DA482DC2AFCF}" dt="2021-01-27T16:45:20.533" v="1046"/>
        <pc:sldMkLst>
          <pc:docMk/>
          <pc:sldMk cId="0" sldId="276"/>
        </pc:sldMkLst>
      </pc:sldChg>
      <pc:sldChg chg="add del">
        <pc:chgData name="PICHAT Estelle" userId="6f6ddaa3-fb0b-4635-b73e-898b7087969b" providerId="ADAL" clId="{B6BE1B56-9199-4FE4-B648-DA482DC2AFCF}" dt="2021-01-27T16:45:20.533" v="1046"/>
        <pc:sldMkLst>
          <pc:docMk/>
          <pc:sldMk cId="3019728658" sldId="279"/>
        </pc:sldMkLst>
      </pc:sldChg>
      <pc:sldChg chg="add del">
        <pc:chgData name="PICHAT Estelle" userId="6f6ddaa3-fb0b-4635-b73e-898b7087969b" providerId="ADAL" clId="{B6BE1B56-9199-4FE4-B648-DA482DC2AFCF}" dt="2021-01-27T16:45:20.533" v="1046"/>
        <pc:sldMkLst>
          <pc:docMk/>
          <pc:sldMk cId="3860468762" sldId="281"/>
        </pc:sldMkLst>
      </pc:sldChg>
      <pc:sldChg chg="addSp delSp modSp add mod">
        <pc:chgData name="PICHAT Estelle" userId="6f6ddaa3-fb0b-4635-b73e-898b7087969b" providerId="ADAL" clId="{B6BE1B56-9199-4FE4-B648-DA482DC2AFCF}" dt="2021-02-10T08:38:25.357" v="1439" actId="14734"/>
        <pc:sldMkLst>
          <pc:docMk/>
          <pc:sldMk cId="86844718" sldId="283"/>
        </pc:sldMkLst>
        <pc:spChg chg="add mod">
          <ac:chgData name="PICHAT Estelle" userId="6f6ddaa3-fb0b-4635-b73e-898b7087969b" providerId="ADAL" clId="{B6BE1B56-9199-4FE4-B648-DA482DC2AFCF}" dt="2021-01-27T16:30:06.489" v="801" actId="1076"/>
          <ac:spMkLst>
            <pc:docMk/>
            <pc:sldMk cId="86844718" sldId="283"/>
            <ac:spMk id="2" creationId="{E972CC9C-D873-40B8-A757-5AB03526B4BD}"/>
          </ac:spMkLst>
        </pc:spChg>
        <pc:spChg chg="del">
          <ac:chgData name="PICHAT Estelle" userId="6f6ddaa3-fb0b-4635-b73e-898b7087969b" providerId="ADAL" clId="{B6BE1B56-9199-4FE4-B648-DA482DC2AFCF}" dt="2021-01-27T15:02:45.814" v="358" actId="478"/>
          <ac:spMkLst>
            <pc:docMk/>
            <pc:sldMk cId="86844718" sldId="283"/>
            <ac:spMk id="3" creationId="{00000000-0000-0000-0000-000000000000}"/>
          </ac:spMkLst>
        </pc:spChg>
        <pc:spChg chg="add del mod">
          <ac:chgData name="PICHAT Estelle" userId="6f6ddaa3-fb0b-4635-b73e-898b7087969b" providerId="ADAL" clId="{B6BE1B56-9199-4FE4-B648-DA482DC2AFCF}" dt="2021-02-10T08:36:32.203" v="1351" actId="478"/>
          <ac:spMkLst>
            <pc:docMk/>
            <pc:sldMk cId="86844718" sldId="283"/>
            <ac:spMk id="3" creationId="{41070CB1-BDA4-48D9-A8A4-783C8A3630DA}"/>
          </ac:spMkLst>
        </pc:spChg>
        <pc:spChg chg="del">
          <ac:chgData name="PICHAT Estelle" userId="6f6ddaa3-fb0b-4635-b73e-898b7087969b" providerId="ADAL" clId="{B6BE1B56-9199-4FE4-B648-DA482DC2AFCF}" dt="2021-01-27T15:08:09.776" v="436" actId="478"/>
          <ac:spMkLst>
            <pc:docMk/>
            <pc:sldMk cId="86844718" sldId="283"/>
            <ac:spMk id="4" creationId="{00000000-0000-0000-0000-000000000000}"/>
          </ac:spMkLst>
        </pc:spChg>
        <pc:spChg chg="add del mod">
          <ac:chgData name="PICHAT Estelle" userId="6f6ddaa3-fb0b-4635-b73e-898b7087969b" providerId="ADAL" clId="{B6BE1B56-9199-4FE4-B648-DA482DC2AFCF}" dt="2021-01-27T15:02:48.399" v="359" actId="478"/>
          <ac:spMkLst>
            <pc:docMk/>
            <pc:sldMk cId="86844718" sldId="283"/>
            <ac:spMk id="5" creationId="{62CF9314-2A2F-457A-8633-8E4B62B0CCC8}"/>
          </ac:spMkLst>
        </pc:spChg>
        <pc:spChg chg="add del mod">
          <ac:chgData name="PICHAT Estelle" userId="6f6ddaa3-fb0b-4635-b73e-898b7087969b" providerId="ADAL" clId="{B6BE1B56-9199-4FE4-B648-DA482DC2AFCF}" dt="2021-01-27T15:08:09.776" v="436" actId="478"/>
          <ac:spMkLst>
            <pc:docMk/>
            <pc:sldMk cId="86844718" sldId="283"/>
            <ac:spMk id="9" creationId="{F6A14808-DE83-4CFF-9379-45E0F6939115}"/>
          </ac:spMkLst>
        </pc:spChg>
        <pc:spChg chg="add del mod">
          <ac:chgData name="PICHAT Estelle" userId="6f6ddaa3-fb0b-4635-b73e-898b7087969b" providerId="ADAL" clId="{B6BE1B56-9199-4FE4-B648-DA482DC2AFCF}" dt="2021-01-27T15:19:22.896" v="776" actId="478"/>
          <ac:spMkLst>
            <pc:docMk/>
            <pc:sldMk cId="86844718" sldId="283"/>
            <ac:spMk id="11" creationId="{AA66D3B9-4C36-4210-8E4A-A0D6A2F6C1D7}"/>
          </ac:spMkLst>
        </pc:spChg>
        <pc:spChg chg="add del mod">
          <ac:chgData name="PICHAT Estelle" userId="6f6ddaa3-fb0b-4635-b73e-898b7087969b" providerId="ADAL" clId="{B6BE1B56-9199-4FE4-B648-DA482DC2AFCF}" dt="2021-01-27T15:08:09.776" v="436" actId="478"/>
          <ac:spMkLst>
            <pc:docMk/>
            <pc:sldMk cId="86844718" sldId="283"/>
            <ac:spMk id="12" creationId="{20B43C83-7131-4C1F-AF10-71E1039A9827}"/>
          </ac:spMkLst>
        </pc:spChg>
        <pc:spChg chg="add del mod">
          <ac:chgData name="PICHAT Estelle" userId="6f6ddaa3-fb0b-4635-b73e-898b7087969b" providerId="ADAL" clId="{B6BE1B56-9199-4FE4-B648-DA482DC2AFCF}" dt="2021-01-27T15:08:09.776" v="436" actId="478"/>
          <ac:spMkLst>
            <pc:docMk/>
            <pc:sldMk cId="86844718" sldId="283"/>
            <ac:spMk id="13" creationId="{992A90EA-B0F9-48B1-B3C5-9A46F19AA33D}"/>
          </ac:spMkLst>
        </pc:spChg>
        <pc:graphicFrameChg chg="add mod modGraphic">
          <ac:chgData name="PICHAT Estelle" userId="6f6ddaa3-fb0b-4635-b73e-898b7087969b" providerId="ADAL" clId="{B6BE1B56-9199-4FE4-B648-DA482DC2AFCF}" dt="2021-02-10T08:38:25.357" v="1439" actId="14734"/>
          <ac:graphicFrameMkLst>
            <pc:docMk/>
            <pc:sldMk cId="86844718" sldId="283"/>
            <ac:graphicFrameMk id="4" creationId="{3851585A-C550-4F08-8AA8-2A5C3ADDE995}"/>
          </ac:graphicFrameMkLst>
        </pc:graphicFrameChg>
        <pc:graphicFrameChg chg="add del mod modGraphic">
          <ac:chgData name="PICHAT Estelle" userId="6f6ddaa3-fb0b-4635-b73e-898b7087969b" providerId="ADAL" clId="{B6BE1B56-9199-4FE4-B648-DA482DC2AFCF}" dt="2021-01-27T15:07:52.343" v="433" actId="21"/>
          <ac:graphicFrameMkLst>
            <pc:docMk/>
            <pc:sldMk cId="86844718" sldId="283"/>
            <ac:graphicFrameMk id="6" creationId="{00000000-0000-0000-0000-000000000000}"/>
          </ac:graphicFrameMkLst>
        </pc:graphicFrameChg>
        <pc:graphicFrameChg chg="del mod modGraphic">
          <ac:chgData name="PICHAT Estelle" userId="6f6ddaa3-fb0b-4635-b73e-898b7087969b" providerId="ADAL" clId="{B6BE1B56-9199-4FE4-B648-DA482DC2AFCF}" dt="2021-01-27T15:08:46.612" v="483" actId="478"/>
          <ac:graphicFrameMkLst>
            <pc:docMk/>
            <pc:sldMk cId="86844718" sldId="283"/>
            <ac:graphicFrameMk id="10" creationId="{00000000-0000-0000-0000-000000000000}"/>
          </ac:graphicFrameMkLst>
        </pc:graphicFrameChg>
        <pc:graphicFrameChg chg="add del mod modGraphic">
          <ac:chgData name="PICHAT Estelle" userId="6f6ddaa3-fb0b-4635-b73e-898b7087969b" providerId="ADAL" clId="{B6BE1B56-9199-4FE4-B648-DA482DC2AFCF}" dt="2021-01-27T16:28:30.593" v="790" actId="478"/>
          <ac:graphicFrameMkLst>
            <pc:docMk/>
            <pc:sldMk cId="86844718" sldId="283"/>
            <ac:graphicFrameMk id="14" creationId="{94517A9E-861D-43DB-A66E-54801E4DD3B5}"/>
          </ac:graphicFrameMkLst>
        </pc:graphicFrameChg>
        <pc:graphicFrameChg chg="add mod modGraphic">
          <ac:chgData name="PICHAT Estelle" userId="6f6ddaa3-fb0b-4635-b73e-898b7087969b" providerId="ADAL" clId="{B6BE1B56-9199-4FE4-B648-DA482DC2AFCF}" dt="2021-02-10T08:37:56.815" v="1430"/>
          <ac:graphicFrameMkLst>
            <pc:docMk/>
            <pc:sldMk cId="86844718" sldId="283"/>
            <ac:graphicFrameMk id="15" creationId="{CAB6C2BA-D5E9-4EFE-91EC-FF7854C303F3}"/>
          </ac:graphicFrameMkLst>
        </pc:graphicFrameChg>
      </pc:sldChg>
      <pc:sldChg chg="addSp delSp modSp new mod">
        <pc:chgData name="PICHAT Estelle" userId="6f6ddaa3-fb0b-4635-b73e-898b7087969b" providerId="ADAL" clId="{B6BE1B56-9199-4FE4-B648-DA482DC2AFCF}" dt="2021-01-27T15:17:20.863" v="636" actId="1076"/>
        <pc:sldMkLst>
          <pc:docMk/>
          <pc:sldMk cId="3447560328" sldId="284"/>
        </pc:sldMkLst>
        <pc:spChg chg="del">
          <ac:chgData name="PICHAT Estelle" userId="6f6ddaa3-fb0b-4635-b73e-898b7087969b" providerId="ADAL" clId="{B6BE1B56-9199-4FE4-B648-DA482DC2AFCF}" dt="2021-01-27T15:16:35.038" v="598"/>
          <ac:spMkLst>
            <pc:docMk/>
            <pc:sldMk cId="3447560328" sldId="284"/>
            <ac:spMk id="2" creationId="{BAA0AA7E-0841-47A6-AB24-E5189B95C3FB}"/>
          </ac:spMkLst>
        </pc:spChg>
        <pc:spChg chg="del">
          <ac:chgData name="PICHAT Estelle" userId="6f6ddaa3-fb0b-4635-b73e-898b7087969b" providerId="ADAL" clId="{B6BE1B56-9199-4FE4-B648-DA482DC2AFCF}" dt="2021-01-27T15:16:35.038" v="598"/>
          <ac:spMkLst>
            <pc:docMk/>
            <pc:sldMk cId="3447560328" sldId="284"/>
            <ac:spMk id="3" creationId="{C7F285B3-844B-44E6-83AA-17BC8E1FA680}"/>
          </ac:spMkLst>
        </pc:spChg>
        <pc:spChg chg="add del mod">
          <ac:chgData name="PICHAT Estelle" userId="6f6ddaa3-fb0b-4635-b73e-898b7087969b" providerId="ADAL" clId="{B6BE1B56-9199-4FE4-B648-DA482DC2AFCF}" dt="2021-01-27T15:17:09.452" v="632" actId="478"/>
          <ac:spMkLst>
            <pc:docMk/>
            <pc:sldMk cId="3447560328" sldId="284"/>
            <ac:spMk id="4" creationId="{BE449C6E-4FA1-4656-8B6C-90324CCCB76B}"/>
          </ac:spMkLst>
        </pc:spChg>
        <pc:spChg chg="add del mod">
          <ac:chgData name="PICHAT Estelle" userId="6f6ddaa3-fb0b-4635-b73e-898b7087969b" providerId="ADAL" clId="{B6BE1B56-9199-4FE4-B648-DA482DC2AFCF}" dt="2021-01-27T15:17:10.516" v="634" actId="478"/>
          <ac:spMkLst>
            <pc:docMk/>
            <pc:sldMk cId="3447560328" sldId="284"/>
            <ac:spMk id="5" creationId="{C3969783-6222-4294-A651-B4B517E267C1}"/>
          </ac:spMkLst>
        </pc:spChg>
        <pc:spChg chg="add mod">
          <ac:chgData name="PICHAT Estelle" userId="6f6ddaa3-fb0b-4635-b73e-898b7087969b" providerId="ADAL" clId="{B6BE1B56-9199-4FE4-B648-DA482DC2AFCF}" dt="2021-01-27T15:17:14.214" v="635" actId="1076"/>
          <ac:spMkLst>
            <pc:docMk/>
            <pc:sldMk cId="3447560328" sldId="284"/>
            <ac:spMk id="6" creationId="{E63956AC-39E5-4361-BA11-5A0DB6767166}"/>
          </ac:spMkLst>
        </pc:spChg>
        <pc:picChg chg="add mod">
          <ac:chgData name="PICHAT Estelle" userId="6f6ddaa3-fb0b-4635-b73e-898b7087969b" providerId="ADAL" clId="{B6BE1B56-9199-4FE4-B648-DA482DC2AFCF}" dt="2021-01-27T15:17:20.863" v="636" actId="1076"/>
          <ac:picMkLst>
            <pc:docMk/>
            <pc:sldMk cId="3447560328" sldId="284"/>
            <ac:picMk id="7" creationId="{7077178E-3223-4BDE-8598-7A600C29D208}"/>
          </ac:picMkLst>
        </pc:picChg>
      </pc:sldChg>
      <pc:sldChg chg="addSp delSp modSp add mod">
        <pc:chgData name="PICHAT Estelle" userId="6f6ddaa3-fb0b-4635-b73e-898b7087969b" providerId="ADAL" clId="{B6BE1B56-9199-4FE4-B648-DA482DC2AFCF}" dt="2021-01-27T15:18:21.922" v="714" actId="478"/>
        <pc:sldMkLst>
          <pc:docMk/>
          <pc:sldMk cId="3312477502" sldId="285"/>
        </pc:sldMkLst>
        <pc:spChg chg="add mod">
          <ac:chgData name="PICHAT Estelle" userId="6f6ddaa3-fb0b-4635-b73e-898b7087969b" providerId="ADAL" clId="{B6BE1B56-9199-4FE4-B648-DA482DC2AFCF}" dt="2021-01-27T15:18:16.176" v="713" actId="20577"/>
          <ac:spMkLst>
            <pc:docMk/>
            <pc:sldMk cId="3312477502" sldId="285"/>
            <ac:spMk id="2" creationId="{DA7D0337-8A5B-4C8A-937D-A2A91E3F7D53}"/>
          </ac:spMkLst>
        </pc:spChg>
        <pc:spChg chg="add del mod">
          <ac:chgData name="PICHAT Estelle" userId="6f6ddaa3-fb0b-4635-b73e-898b7087969b" providerId="ADAL" clId="{B6BE1B56-9199-4FE4-B648-DA482DC2AFCF}" dt="2021-01-27T15:18:21.922" v="714" actId="478"/>
          <ac:spMkLst>
            <pc:docMk/>
            <pc:sldMk cId="3312477502" sldId="285"/>
            <ac:spMk id="3" creationId="{A0AE3471-B184-4FAB-9526-FF83C8AA649C}"/>
          </ac:spMkLst>
        </pc:spChg>
        <pc:spChg chg="mod">
          <ac:chgData name="PICHAT Estelle" userId="6f6ddaa3-fb0b-4635-b73e-898b7087969b" providerId="ADAL" clId="{B6BE1B56-9199-4FE4-B648-DA482DC2AFCF}" dt="2021-01-27T15:17:53.666" v="663"/>
          <ac:spMkLst>
            <pc:docMk/>
            <pc:sldMk cId="3312477502" sldId="285"/>
            <ac:spMk id="6" creationId="{E63956AC-39E5-4361-BA11-5A0DB6767166}"/>
          </ac:spMkLst>
        </pc:spChg>
        <pc:picChg chg="del">
          <ac:chgData name="PICHAT Estelle" userId="6f6ddaa3-fb0b-4635-b73e-898b7087969b" providerId="ADAL" clId="{B6BE1B56-9199-4FE4-B648-DA482DC2AFCF}" dt="2021-01-27T15:17:29.921" v="638" actId="478"/>
          <ac:picMkLst>
            <pc:docMk/>
            <pc:sldMk cId="3312477502" sldId="285"/>
            <ac:picMk id="7" creationId="{7077178E-3223-4BDE-8598-7A600C29D208}"/>
          </ac:picMkLst>
        </pc:picChg>
      </pc:sldChg>
      <pc:sldChg chg="delSp modSp add mod">
        <pc:chgData name="PICHAT Estelle" userId="6f6ddaa3-fb0b-4635-b73e-898b7087969b" providerId="ADAL" clId="{B6BE1B56-9199-4FE4-B648-DA482DC2AFCF}" dt="2021-01-27T15:18:50.884" v="742" actId="122"/>
        <pc:sldMkLst>
          <pc:docMk/>
          <pc:sldMk cId="3760445656" sldId="286"/>
        </pc:sldMkLst>
        <pc:spChg chg="mod">
          <ac:chgData name="PICHAT Estelle" userId="6f6ddaa3-fb0b-4635-b73e-898b7087969b" providerId="ADAL" clId="{B6BE1B56-9199-4FE4-B648-DA482DC2AFCF}" dt="2021-01-27T15:18:50.884" v="742" actId="122"/>
          <ac:spMkLst>
            <pc:docMk/>
            <pc:sldMk cId="3760445656" sldId="286"/>
            <ac:spMk id="6" creationId="{E63956AC-39E5-4361-BA11-5A0DB6767166}"/>
          </ac:spMkLst>
        </pc:spChg>
        <pc:picChg chg="del">
          <ac:chgData name="PICHAT Estelle" userId="6f6ddaa3-fb0b-4635-b73e-898b7087969b" providerId="ADAL" clId="{B6BE1B56-9199-4FE4-B648-DA482DC2AFCF}" dt="2021-01-27T15:18:49.093" v="741" actId="478"/>
          <ac:picMkLst>
            <pc:docMk/>
            <pc:sldMk cId="3760445656" sldId="286"/>
            <ac:picMk id="7" creationId="{7077178E-3223-4BDE-8598-7A600C29D208}"/>
          </ac:picMkLst>
        </pc:picChg>
      </pc:sldChg>
      <pc:sldChg chg="modSp add mod">
        <pc:chgData name="PICHAT Estelle" userId="6f6ddaa3-fb0b-4635-b73e-898b7087969b" providerId="ADAL" clId="{B6BE1B56-9199-4FE4-B648-DA482DC2AFCF}" dt="2021-01-27T15:19:06.367" v="775" actId="20577"/>
        <pc:sldMkLst>
          <pc:docMk/>
          <pc:sldMk cId="492356601" sldId="287"/>
        </pc:sldMkLst>
        <pc:spChg chg="mod">
          <ac:chgData name="PICHAT Estelle" userId="6f6ddaa3-fb0b-4635-b73e-898b7087969b" providerId="ADAL" clId="{B6BE1B56-9199-4FE4-B648-DA482DC2AFCF}" dt="2021-01-27T15:19:06.367" v="775" actId="20577"/>
          <ac:spMkLst>
            <pc:docMk/>
            <pc:sldMk cId="492356601" sldId="287"/>
            <ac:spMk id="6" creationId="{E63956AC-39E5-4361-BA11-5A0DB6767166}"/>
          </ac:spMkLst>
        </pc:spChg>
      </pc:sldChg>
      <pc:sldChg chg="add del">
        <pc:chgData name="PICHAT Estelle" userId="6f6ddaa3-fb0b-4635-b73e-898b7087969b" providerId="ADAL" clId="{B6BE1B56-9199-4FE4-B648-DA482DC2AFCF}" dt="2021-01-27T16:45:20.533" v="1046"/>
        <pc:sldMkLst>
          <pc:docMk/>
          <pc:sldMk cId="3122476463" sldId="288"/>
        </pc:sldMkLst>
      </pc:sldChg>
      <pc:sldChg chg="add del">
        <pc:chgData name="PICHAT Estelle" userId="6f6ddaa3-fb0b-4635-b73e-898b7087969b" providerId="ADAL" clId="{B6BE1B56-9199-4FE4-B648-DA482DC2AFCF}" dt="2021-01-27T16:45:20.533" v="1046"/>
        <pc:sldMkLst>
          <pc:docMk/>
          <pc:sldMk cId="589715114" sldId="289"/>
        </pc:sldMkLst>
      </pc:sldChg>
      <pc:sldChg chg="add del">
        <pc:chgData name="PICHAT Estelle" userId="6f6ddaa3-fb0b-4635-b73e-898b7087969b" providerId="ADAL" clId="{B6BE1B56-9199-4FE4-B648-DA482DC2AFCF}" dt="2021-01-27T16:45:20.533" v="1046"/>
        <pc:sldMkLst>
          <pc:docMk/>
          <pc:sldMk cId="2157364060" sldId="290"/>
        </pc:sldMkLst>
      </pc:sldChg>
      <pc:sldChg chg="add del">
        <pc:chgData name="PICHAT Estelle" userId="6f6ddaa3-fb0b-4635-b73e-898b7087969b" providerId="ADAL" clId="{B6BE1B56-9199-4FE4-B648-DA482DC2AFCF}" dt="2021-01-27T16:45:20.533" v="1046"/>
        <pc:sldMkLst>
          <pc:docMk/>
          <pc:sldMk cId="1469212996" sldId="291"/>
        </pc:sldMkLst>
      </pc:sldChg>
      <pc:sldChg chg="addSp delSp modSp add del mod setBg delDesignElem">
        <pc:chgData name="PICHAT Estelle" userId="6f6ddaa3-fb0b-4635-b73e-898b7087969b" providerId="ADAL" clId="{B6BE1B56-9199-4FE4-B648-DA482DC2AFCF}" dt="2021-01-27T16:39:07.480" v="965" actId="27636"/>
        <pc:sldMkLst>
          <pc:docMk/>
          <pc:sldMk cId="806029478" sldId="293"/>
        </pc:sldMkLst>
        <pc:spChg chg="mod">
          <ac:chgData name="PICHAT Estelle" userId="6f6ddaa3-fb0b-4635-b73e-898b7087969b" providerId="ADAL" clId="{B6BE1B56-9199-4FE4-B648-DA482DC2AFCF}" dt="2021-01-27T16:39:07.480" v="965" actId="27636"/>
          <ac:spMkLst>
            <pc:docMk/>
            <pc:sldMk cId="806029478" sldId="293"/>
            <ac:spMk id="4" creationId="{298535B6-8129-49C3-A4F3-3CFEDAFB2DF4}"/>
          </ac:spMkLst>
        </pc:spChg>
        <pc:spChg chg="mod">
          <ac:chgData name="PICHAT Estelle" userId="6f6ddaa3-fb0b-4635-b73e-898b7087969b" providerId="ADAL" clId="{B6BE1B56-9199-4FE4-B648-DA482DC2AFCF}" dt="2021-01-27T16:39:06.709" v="963"/>
          <ac:spMkLst>
            <pc:docMk/>
            <pc:sldMk cId="806029478" sldId="293"/>
            <ac:spMk id="5" creationId="{5464D637-3C95-49F8-BDC8-A2BF76732C7B}"/>
          </ac:spMkLst>
        </pc:spChg>
        <pc:spChg chg="add del">
          <ac:chgData name="PICHAT Estelle" userId="6f6ddaa3-fb0b-4635-b73e-898b7087969b" providerId="ADAL" clId="{B6BE1B56-9199-4FE4-B648-DA482DC2AFCF}" dt="2021-01-27T16:39:06.709" v="963"/>
          <ac:spMkLst>
            <pc:docMk/>
            <pc:sldMk cId="806029478" sldId="293"/>
            <ac:spMk id="21" creationId="{81AEB8A9-B768-4E30-BA55-D919E6687343}"/>
          </ac:spMkLst>
        </pc:spChg>
      </pc:sldChg>
      <pc:sldChg chg="addSp delSp modSp add del mod setBg delDesignElem">
        <pc:chgData name="PICHAT Estelle" userId="6f6ddaa3-fb0b-4635-b73e-898b7087969b" providerId="ADAL" clId="{B6BE1B56-9199-4FE4-B648-DA482DC2AFCF}" dt="2021-01-27T16:39:07.385" v="964"/>
        <pc:sldMkLst>
          <pc:docMk/>
          <pc:sldMk cId="591230275" sldId="296"/>
        </pc:sldMkLst>
        <pc:spChg chg="mod">
          <ac:chgData name="PICHAT Estelle" userId="6f6ddaa3-fb0b-4635-b73e-898b7087969b" providerId="ADAL" clId="{B6BE1B56-9199-4FE4-B648-DA482DC2AFCF}" dt="2021-01-27T16:39:06.709" v="963"/>
          <ac:spMkLst>
            <pc:docMk/>
            <pc:sldMk cId="591230275" sldId="296"/>
            <ac:spMk id="4" creationId="{90D9B429-B166-4B36-8C0B-0DA4448D37F6}"/>
          </ac:spMkLst>
        </pc:spChg>
        <pc:spChg chg="mod">
          <ac:chgData name="PICHAT Estelle" userId="6f6ddaa3-fb0b-4635-b73e-898b7087969b" providerId="ADAL" clId="{B6BE1B56-9199-4FE4-B648-DA482DC2AFCF}" dt="2021-01-27T16:39:06.709" v="963"/>
          <ac:spMkLst>
            <pc:docMk/>
            <pc:sldMk cId="591230275" sldId="296"/>
            <ac:spMk id="5" creationId="{8E5DC7C2-A1E4-4152-A983-E93FF97B1BBC}"/>
          </ac:spMkLst>
        </pc:spChg>
        <pc:spChg chg="add del">
          <ac:chgData name="PICHAT Estelle" userId="6f6ddaa3-fb0b-4635-b73e-898b7087969b" providerId="ADAL" clId="{B6BE1B56-9199-4FE4-B648-DA482DC2AFCF}" dt="2021-01-27T16:39:06.709" v="963"/>
          <ac:spMkLst>
            <pc:docMk/>
            <pc:sldMk cId="591230275" sldId="296"/>
            <ac:spMk id="17" creationId="{2BD55E05-51A2-4173-A7FA-869DE4F71AC3}"/>
          </ac:spMkLst>
        </pc:spChg>
      </pc:sldChg>
      <pc:sldChg chg="addSp delSp add del setBg delDesignElem">
        <pc:chgData name="PICHAT Estelle" userId="6f6ddaa3-fb0b-4635-b73e-898b7087969b" providerId="ADAL" clId="{B6BE1B56-9199-4FE4-B648-DA482DC2AFCF}" dt="2021-01-27T16:39:07.385" v="964"/>
        <pc:sldMkLst>
          <pc:docMk/>
          <pc:sldMk cId="2764894543" sldId="314"/>
        </pc:sldMkLst>
        <pc:spChg chg="add del">
          <ac:chgData name="PICHAT Estelle" userId="6f6ddaa3-fb0b-4635-b73e-898b7087969b" providerId="ADAL" clId="{B6BE1B56-9199-4FE4-B648-DA482DC2AFCF}" dt="2021-01-27T16:39:06.709" v="963"/>
          <ac:spMkLst>
            <pc:docMk/>
            <pc:sldMk cId="2764894543" sldId="314"/>
            <ac:spMk id="27" creationId="{43421B4C-AA27-4F32-AA73-DA587F2729B0}"/>
          </ac:spMkLst>
        </pc:spChg>
      </pc:sldChg>
      <pc:sldChg chg="modSp add del mod setBg">
        <pc:chgData name="PICHAT Estelle" userId="6f6ddaa3-fb0b-4635-b73e-898b7087969b" providerId="ADAL" clId="{B6BE1B56-9199-4FE4-B648-DA482DC2AFCF}" dt="2021-01-27T16:39:07.533" v="967" actId="27636"/>
        <pc:sldMkLst>
          <pc:docMk/>
          <pc:sldMk cId="1248782587" sldId="333"/>
        </pc:sldMkLst>
        <pc:spChg chg="mod">
          <ac:chgData name="PICHAT Estelle" userId="6f6ddaa3-fb0b-4635-b73e-898b7087969b" providerId="ADAL" clId="{B6BE1B56-9199-4FE4-B648-DA482DC2AFCF}" dt="2021-01-27T16:39:07.533" v="967" actId="27636"/>
          <ac:spMkLst>
            <pc:docMk/>
            <pc:sldMk cId="1248782587" sldId="333"/>
            <ac:spMk id="4" creationId="{DDB71077-F186-4A3C-BF45-BECCBA368C1C}"/>
          </ac:spMkLst>
        </pc:spChg>
        <pc:spChg chg="mod">
          <ac:chgData name="PICHAT Estelle" userId="6f6ddaa3-fb0b-4635-b73e-898b7087969b" providerId="ADAL" clId="{B6BE1B56-9199-4FE4-B648-DA482DC2AFCF}" dt="2021-01-27T16:39:07.530" v="966" actId="27636"/>
          <ac:spMkLst>
            <pc:docMk/>
            <pc:sldMk cId="1248782587" sldId="333"/>
            <ac:spMk id="5" creationId="{05707FEB-1EA8-4791-8B66-9254065E77A9}"/>
          </ac:spMkLst>
        </pc:spChg>
      </pc:sldChg>
      <pc:sldChg chg="addSp delSp modSp add del mod setBg delDesignElem">
        <pc:chgData name="PICHAT Estelle" userId="6f6ddaa3-fb0b-4635-b73e-898b7087969b" providerId="ADAL" clId="{B6BE1B56-9199-4FE4-B648-DA482DC2AFCF}" dt="2021-01-27T16:39:07.385" v="964"/>
        <pc:sldMkLst>
          <pc:docMk/>
          <pc:sldMk cId="2622339847" sldId="340"/>
        </pc:sldMkLst>
        <pc:spChg chg="mod">
          <ac:chgData name="PICHAT Estelle" userId="6f6ddaa3-fb0b-4635-b73e-898b7087969b" providerId="ADAL" clId="{B6BE1B56-9199-4FE4-B648-DA482DC2AFCF}" dt="2021-01-27T16:39:06.709" v="963"/>
          <ac:spMkLst>
            <pc:docMk/>
            <pc:sldMk cId="2622339847" sldId="340"/>
            <ac:spMk id="4" creationId="{90D9B429-B166-4B36-8C0B-0DA4448D37F6}"/>
          </ac:spMkLst>
        </pc:spChg>
        <pc:spChg chg="mod">
          <ac:chgData name="PICHAT Estelle" userId="6f6ddaa3-fb0b-4635-b73e-898b7087969b" providerId="ADAL" clId="{B6BE1B56-9199-4FE4-B648-DA482DC2AFCF}" dt="2021-01-27T16:39:06.709" v="963"/>
          <ac:spMkLst>
            <pc:docMk/>
            <pc:sldMk cId="2622339847" sldId="340"/>
            <ac:spMk id="5" creationId="{8E5DC7C2-A1E4-4152-A983-E93FF97B1BBC}"/>
          </ac:spMkLst>
        </pc:spChg>
        <pc:spChg chg="add del">
          <ac:chgData name="PICHAT Estelle" userId="6f6ddaa3-fb0b-4635-b73e-898b7087969b" providerId="ADAL" clId="{B6BE1B56-9199-4FE4-B648-DA482DC2AFCF}" dt="2021-01-27T16:39:06.709" v="963"/>
          <ac:spMkLst>
            <pc:docMk/>
            <pc:sldMk cId="2622339847" sldId="340"/>
            <ac:spMk id="17" creationId="{2BD55E05-51A2-4173-A7FA-869DE4F71AC3}"/>
          </ac:spMkLst>
        </pc:spChg>
      </pc:sldChg>
      <pc:sldChg chg="modSp add del mod setBg">
        <pc:chgData name="PICHAT Estelle" userId="6f6ddaa3-fb0b-4635-b73e-898b7087969b" providerId="ADAL" clId="{B6BE1B56-9199-4FE4-B648-DA482DC2AFCF}" dt="2021-01-27T16:39:07.541" v="969" actId="27636"/>
        <pc:sldMkLst>
          <pc:docMk/>
          <pc:sldMk cId="1923537864" sldId="341"/>
        </pc:sldMkLst>
        <pc:spChg chg="mod">
          <ac:chgData name="PICHAT Estelle" userId="6f6ddaa3-fb0b-4635-b73e-898b7087969b" providerId="ADAL" clId="{B6BE1B56-9199-4FE4-B648-DA482DC2AFCF}" dt="2021-01-27T16:39:07.541" v="969" actId="27636"/>
          <ac:spMkLst>
            <pc:docMk/>
            <pc:sldMk cId="1923537864" sldId="341"/>
            <ac:spMk id="4" creationId="{DDB71077-F186-4A3C-BF45-BECCBA368C1C}"/>
          </ac:spMkLst>
        </pc:spChg>
        <pc:spChg chg="mod">
          <ac:chgData name="PICHAT Estelle" userId="6f6ddaa3-fb0b-4635-b73e-898b7087969b" providerId="ADAL" clId="{B6BE1B56-9199-4FE4-B648-DA482DC2AFCF}" dt="2021-01-27T16:39:07.538" v="968" actId="27636"/>
          <ac:spMkLst>
            <pc:docMk/>
            <pc:sldMk cId="1923537864" sldId="341"/>
            <ac:spMk id="5" creationId="{05707FEB-1EA8-4791-8B66-9254065E77A9}"/>
          </ac:spMkLst>
        </pc:spChg>
        <pc:spChg chg="mod">
          <ac:chgData name="PICHAT Estelle" userId="6f6ddaa3-fb0b-4635-b73e-898b7087969b" providerId="ADAL" clId="{B6BE1B56-9199-4FE4-B648-DA482DC2AFCF}" dt="2021-01-27T16:39:06.709" v="963"/>
          <ac:spMkLst>
            <pc:docMk/>
            <pc:sldMk cId="1923537864" sldId="341"/>
            <ac:spMk id="11" creationId="{582F56DA-A578-4E74-A7C6-4CB7494F6DDD}"/>
          </ac:spMkLst>
        </pc:spChg>
      </pc:sldChg>
      <pc:sldChg chg="addSp delSp modSp add del mod setBg delDesignElem">
        <pc:chgData name="PICHAT Estelle" userId="6f6ddaa3-fb0b-4635-b73e-898b7087969b" providerId="ADAL" clId="{B6BE1B56-9199-4FE4-B648-DA482DC2AFCF}" dt="2021-01-27T16:39:07.563" v="971" actId="27636"/>
        <pc:sldMkLst>
          <pc:docMk/>
          <pc:sldMk cId="3537750480" sldId="342"/>
        </pc:sldMkLst>
        <pc:spChg chg="mod">
          <ac:chgData name="PICHAT Estelle" userId="6f6ddaa3-fb0b-4635-b73e-898b7087969b" providerId="ADAL" clId="{B6BE1B56-9199-4FE4-B648-DA482DC2AFCF}" dt="2021-01-27T16:39:07.563" v="971" actId="27636"/>
          <ac:spMkLst>
            <pc:docMk/>
            <pc:sldMk cId="3537750480" sldId="342"/>
            <ac:spMk id="14" creationId="{8D8A7131-D185-4F29-9B7D-9821631A1EF9}"/>
          </ac:spMkLst>
        </pc:spChg>
        <pc:spChg chg="add del">
          <ac:chgData name="PICHAT Estelle" userId="6f6ddaa3-fb0b-4635-b73e-898b7087969b" providerId="ADAL" clId="{B6BE1B56-9199-4FE4-B648-DA482DC2AFCF}" dt="2021-01-27T16:39:06.709" v="963"/>
          <ac:spMkLst>
            <pc:docMk/>
            <pc:sldMk cId="3537750480" sldId="342"/>
            <ac:spMk id="27" creationId="{43421B4C-AA27-4F32-AA73-DA587F2729B0}"/>
          </ac:spMkLst>
        </pc:spChg>
      </pc:sldChg>
      <pc:sldChg chg="addSp delSp modSp add del mod setBg delDesignElem">
        <pc:chgData name="PICHAT Estelle" userId="6f6ddaa3-fb0b-4635-b73e-898b7087969b" providerId="ADAL" clId="{B6BE1B56-9199-4FE4-B648-DA482DC2AFCF}" dt="2021-01-27T16:39:07.385" v="964"/>
        <pc:sldMkLst>
          <pc:docMk/>
          <pc:sldMk cId="3063367475" sldId="343"/>
        </pc:sldMkLst>
        <pc:spChg chg="mod">
          <ac:chgData name="PICHAT Estelle" userId="6f6ddaa3-fb0b-4635-b73e-898b7087969b" providerId="ADAL" clId="{B6BE1B56-9199-4FE4-B648-DA482DC2AFCF}" dt="2021-01-27T16:39:06.709" v="963"/>
          <ac:spMkLst>
            <pc:docMk/>
            <pc:sldMk cId="3063367475" sldId="343"/>
            <ac:spMk id="4" creationId="{A15B5AAC-C507-42B5-B4F8-B3BB03C445B4}"/>
          </ac:spMkLst>
        </pc:spChg>
        <pc:spChg chg="mod">
          <ac:chgData name="PICHAT Estelle" userId="6f6ddaa3-fb0b-4635-b73e-898b7087969b" providerId="ADAL" clId="{B6BE1B56-9199-4FE4-B648-DA482DC2AFCF}" dt="2021-01-27T16:39:06.709" v="963"/>
          <ac:spMkLst>
            <pc:docMk/>
            <pc:sldMk cId="3063367475" sldId="343"/>
            <ac:spMk id="5" creationId="{B88B14BE-A138-4904-8B23-1D062C4ED53E}"/>
          </ac:spMkLst>
        </pc:spChg>
        <pc:spChg chg="add del">
          <ac:chgData name="PICHAT Estelle" userId="6f6ddaa3-fb0b-4635-b73e-898b7087969b" providerId="ADAL" clId="{B6BE1B56-9199-4FE4-B648-DA482DC2AFCF}" dt="2021-01-27T16:39:06.709" v="963"/>
          <ac:spMkLst>
            <pc:docMk/>
            <pc:sldMk cId="3063367475" sldId="343"/>
            <ac:spMk id="17" creationId="{53F29798-D584-4792-9B62-3F5F5C36D619}"/>
          </ac:spMkLst>
        </pc:spChg>
      </pc:sldChg>
      <pc:sldChg chg="modSp add del mod setBg">
        <pc:chgData name="PICHAT Estelle" userId="6f6ddaa3-fb0b-4635-b73e-898b7087969b" providerId="ADAL" clId="{B6BE1B56-9199-4FE4-B648-DA482DC2AFCF}" dt="2021-01-27T16:39:07.548" v="970" actId="27636"/>
        <pc:sldMkLst>
          <pc:docMk/>
          <pc:sldMk cId="3165070151" sldId="344"/>
        </pc:sldMkLst>
        <pc:spChg chg="mod">
          <ac:chgData name="PICHAT Estelle" userId="6f6ddaa3-fb0b-4635-b73e-898b7087969b" providerId="ADAL" clId="{B6BE1B56-9199-4FE4-B648-DA482DC2AFCF}" dt="2021-01-27T16:39:07.548" v="970" actId="27636"/>
          <ac:spMkLst>
            <pc:docMk/>
            <pc:sldMk cId="3165070151" sldId="344"/>
            <ac:spMk id="4" creationId="{9FC9E645-E917-4556-B31D-A9130BCB2B1E}"/>
          </ac:spMkLst>
        </pc:spChg>
      </pc:sldChg>
      <pc:sldChg chg="addSp delSp modSp add del mod setBg delDesignElem">
        <pc:chgData name="PICHAT Estelle" userId="6f6ddaa3-fb0b-4635-b73e-898b7087969b" providerId="ADAL" clId="{B6BE1B56-9199-4FE4-B648-DA482DC2AFCF}" dt="2021-01-27T16:39:39.191" v="974" actId="20577"/>
        <pc:sldMkLst>
          <pc:docMk/>
          <pc:sldMk cId="2150290943" sldId="345"/>
        </pc:sldMkLst>
        <pc:spChg chg="mod">
          <ac:chgData name="PICHAT Estelle" userId="6f6ddaa3-fb0b-4635-b73e-898b7087969b" providerId="ADAL" clId="{B6BE1B56-9199-4FE4-B648-DA482DC2AFCF}" dt="2021-01-27T16:39:39.191" v="974" actId="20577"/>
          <ac:spMkLst>
            <pc:docMk/>
            <pc:sldMk cId="2150290943" sldId="345"/>
            <ac:spMk id="10" creationId="{7FD32E24-6FCB-4341-9CC5-7B5D1E25D24C}"/>
          </ac:spMkLst>
        </pc:spChg>
        <pc:spChg chg="add del">
          <ac:chgData name="PICHAT Estelle" userId="6f6ddaa3-fb0b-4635-b73e-898b7087969b" providerId="ADAL" clId="{B6BE1B56-9199-4FE4-B648-DA482DC2AFCF}" dt="2021-01-27T16:39:06.709" v="963"/>
          <ac:spMkLst>
            <pc:docMk/>
            <pc:sldMk cId="2150290943" sldId="345"/>
            <ac:spMk id="27" creationId="{43421B4C-AA27-4F32-AA73-DA587F2729B0}"/>
          </ac:spMkLst>
        </pc:spChg>
      </pc:sldChg>
      <pc:sldChg chg="addSp delSp modSp new mod">
        <pc:chgData name="PICHAT Estelle" userId="6f6ddaa3-fb0b-4635-b73e-898b7087969b" providerId="ADAL" clId="{B6BE1B56-9199-4FE4-B648-DA482DC2AFCF}" dt="2021-01-27T16:43:11.703" v="1036" actId="1076"/>
        <pc:sldMkLst>
          <pc:docMk/>
          <pc:sldMk cId="3217657073" sldId="346"/>
        </pc:sldMkLst>
        <pc:spChg chg="del">
          <ac:chgData name="PICHAT Estelle" userId="6f6ddaa3-fb0b-4635-b73e-898b7087969b" providerId="ADAL" clId="{B6BE1B56-9199-4FE4-B648-DA482DC2AFCF}" dt="2021-01-27T16:41:14.879" v="976"/>
          <ac:spMkLst>
            <pc:docMk/>
            <pc:sldMk cId="3217657073" sldId="346"/>
            <ac:spMk id="2" creationId="{F3D95340-25D1-4614-99E4-40C3A28A016A}"/>
          </ac:spMkLst>
        </pc:spChg>
        <pc:spChg chg="del">
          <ac:chgData name="PICHAT Estelle" userId="6f6ddaa3-fb0b-4635-b73e-898b7087969b" providerId="ADAL" clId="{B6BE1B56-9199-4FE4-B648-DA482DC2AFCF}" dt="2021-01-27T16:41:14.879" v="976"/>
          <ac:spMkLst>
            <pc:docMk/>
            <pc:sldMk cId="3217657073" sldId="346"/>
            <ac:spMk id="3" creationId="{A923C405-D329-48F9-AA33-FEB9936D90BC}"/>
          </ac:spMkLst>
        </pc:spChg>
        <pc:spChg chg="mod">
          <ac:chgData name="PICHAT Estelle" userId="6f6ddaa3-fb0b-4635-b73e-898b7087969b" providerId="ADAL" clId="{B6BE1B56-9199-4FE4-B648-DA482DC2AFCF}" dt="2021-01-27T16:41:14.879" v="976"/>
          <ac:spMkLst>
            <pc:docMk/>
            <pc:sldMk cId="3217657073" sldId="346"/>
            <ac:spMk id="4" creationId="{890DE1A2-A381-4EF0-883C-37D3764C1349}"/>
          </ac:spMkLst>
        </pc:spChg>
        <pc:spChg chg="mod">
          <ac:chgData name="PICHAT Estelle" userId="6f6ddaa3-fb0b-4635-b73e-898b7087969b" providerId="ADAL" clId="{B6BE1B56-9199-4FE4-B648-DA482DC2AFCF}" dt="2021-01-27T16:41:14.879" v="976"/>
          <ac:spMkLst>
            <pc:docMk/>
            <pc:sldMk cId="3217657073" sldId="346"/>
            <ac:spMk id="5" creationId="{C00FBE6C-F186-4AD8-84A2-28470025A713}"/>
          </ac:spMkLst>
        </pc:spChg>
        <pc:spChg chg="add mod">
          <ac:chgData name="PICHAT Estelle" userId="6f6ddaa3-fb0b-4635-b73e-898b7087969b" providerId="ADAL" clId="{B6BE1B56-9199-4FE4-B648-DA482DC2AFCF}" dt="2021-01-27T16:41:22.456" v="1002" actId="20577"/>
          <ac:spMkLst>
            <pc:docMk/>
            <pc:sldMk cId="3217657073" sldId="346"/>
            <ac:spMk id="6" creationId="{4EF05CAA-7D3F-4847-B073-9D9E796982C4}"/>
          </ac:spMkLst>
        </pc:spChg>
        <pc:spChg chg="add del mod">
          <ac:chgData name="PICHAT Estelle" userId="6f6ddaa3-fb0b-4635-b73e-898b7087969b" providerId="ADAL" clId="{B6BE1B56-9199-4FE4-B648-DA482DC2AFCF}" dt="2021-01-27T16:41:24.893" v="1003"/>
          <ac:spMkLst>
            <pc:docMk/>
            <pc:sldMk cId="3217657073" sldId="346"/>
            <ac:spMk id="7" creationId="{04B4D421-7781-408F-B0E5-9589C70CC47E}"/>
          </ac:spMkLst>
        </pc:spChg>
        <pc:spChg chg="add mod">
          <ac:chgData name="PICHAT Estelle" userId="6f6ddaa3-fb0b-4635-b73e-898b7087969b" providerId="ADAL" clId="{B6BE1B56-9199-4FE4-B648-DA482DC2AFCF}" dt="2021-01-27T16:43:11.703" v="1036" actId="1076"/>
          <ac:spMkLst>
            <pc:docMk/>
            <pc:sldMk cId="3217657073" sldId="346"/>
            <ac:spMk id="8" creationId="{B0F63965-A669-48AC-AEAC-6BC7B8E6B9BF}"/>
          </ac:spMkLst>
        </pc:spChg>
        <pc:spChg chg="add del">
          <ac:chgData name="PICHAT Estelle" userId="6f6ddaa3-fb0b-4635-b73e-898b7087969b" providerId="ADAL" clId="{B6BE1B56-9199-4FE4-B648-DA482DC2AFCF}" dt="2021-01-27T16:41:52.961" v="1006"/>
          <ac:spMkLst>
            <pc:docMk/>
            <pc:sldMk cId="3217657073" sldId="346"/>
            <ac:spMk id="9" creationId="{EAA13E8F-4206-4062-8BC4-6474CAE50623}"/>
          </ac:spMkLst>
        </pc:spChg>
        <pc:spChg chg="add del mod">
          <ac:chgData name="PICHAT Estelle" userId="6f6ddaa3-fb0b-4635-b73e-898b7087969b" providerId="ADAL" clId="{B6BE1B56-9199-4FE4-B648-DA482DC2AFCF}" dt="2021-01-27T16:43:08.918" v="1035"/>
          <ac:spMkLst>
            <pc:docMk/>
            <pc:sldMk cId="3217657073" sldId="346"/>
            <ac:spMk id="10" creationId="{455A66B1-63D2-419F-BDF3-8D5CE885FCE5}"/>
          </ac:spMkLst>
        </pc:spChg>
      </pc:sldChg>
      <pc:sldChg chg="add del">
        <pc:chgData name="PICHAT Estelle" userId="6f6ddaa3-fb0b-4635-b73e-898b7087969b" providerId="ADAL" clId="{B6BE1B56-9199-4FE4-B648-DA482DC2AFCF}" dt="2021-01-27T16:44:22.262" v="1039"/>
        <pc:sldMkLst>
          <pc:docMk/>
          <pc:sldMk cId="1878059218" sldId="347"/>
        </pc:sldMkLst>
      </pc:sldChg>
      <pc:sldChg chg="add del">
        <pc:chgData name="PICHAT Estelle" userId="6f6ddaa3-fb0b-4635-b73e-898b7087969b" providerId="ADAL" clId="{B6BE1B56-9199-4FE4-B648-DA482DC2AFCF}" dt="2021-01-27T16:44:22.262" v="1039"/>
        <pc:sldMkLst>
          <pc:docMk/>
          <pc:sldMk cId="1927928597" sldId="348"/>
        </pc:sldMkLst>
      </pc:sldChg>
      <pc:sldChg chg="add del">
        <pc:chgData name="PICHAT Estelle" userId="6f6ddaa3-fb0b-4635-b73e-898b7087969b" providerId="ADAL" clId="{B6BE1B56-9199-4FE4-B648-DA482DC2AFCF}" dt="2021-01-27T16:45:20.533" v="1046"/>
        <pc:sldMkLst>
          <pc:docMk/>
          <pc:sldMk cId="0" sldId="349"/>
        </pc:sldMkLst>
      </pc:sldChg>
      <pc:sldChg chg="add del">
        <pc:chgData name="PICHAT Estelle" userId="6f6ddaa3-fb0b-4635-b73e-898b7087969b" providerId="ADAL" clId="{B6BE1B56-9199-4FE4-B648-DA482DC2AFCF}" dt="2021-01-27T16:45:20.533" v="1046"/>
        <pc:sldMkLst>
          <pc:docMk/>
          <pc:sldMk cId="0" sldId="350"/>
        </pc:sldMkLst>
      </pc:sldChg>
      <pc:sldChg chg="add del">
        <pc:chgData name="PICHAT Estelle" userId="6f6ddaa3-fb0b-4635-b73e-898b7087969b" providerId="ADAL" clId="{B6BE1B56-9199-4FE4-B648-DA482DC2AFCF}" dt="2021-01-27T16:45:20.533" v="1046"/>
        <pc:sldMkLst>
          <pc:docMk/>
          <pc:sldMk cId="116477424" sldId="351"/>
        </pc:sldMkLst>
      </pc:sldChg>
      <pc:sldChg chg="add del">
        <pc:chgData name="PICHAT Estelle" userId="6f6ddaa3-fb0b-4635-b73e-898b7087969b" providerId="ADAL" clId="{B6BE1B56-9199-4FE4-B648-DA482DC2AFCF}" dt="2021-01-27T16:45:20.533" v="1046"/>
        <pc:sldMkLst>
          <pc:docMk/>
          <pc:sldMk cId="2044175165" sldId="352"/>
        </pc:sldMkLst>
      </pc:sldChg>
      <pc:sldChg chg="add del">
        <pc:chgData name="PICHAT Estelle" userId="6f6ddaa3-fb0b-4635-b73e-898b7087969b" providerId="ADAL" clId="{B6BE1B56-9199-4FE4-B648-DA482DC2AFCF}" dt="2021-01-27T16:45:20.533" v="1046"/>
        <pc:sldMkLst>
          <pc:docMk/>
          <pc:sldMk cId="1054333357" sldId="353"/>
        </pc:sldMkLst>
      </pc:sldChg>
      <pc:sldChg chg="add del">
        <pc:chgData name="PICHAT Estelle" userId="6f6ddaa3-fb0b-4635-b73e-898b7087969b" providerId="ADAL" clId="{B6BE1B56-9199-4FE4-B648-DA482DC2AFCF}" dt="2021-01-27T16:45:20.533" v="1046"/>
        <pc:sldMkLst>
          <pc:docMk/>
          <pc:sldMk cId="0" sldId="354"/>
        </pc:sldMkLst>
      </pc:sldChg>
      <pc:sldChg chg="addSp delSp modSp new mod">
        <pc:chgData name="PICHAT Estelle" userId="6f6ddaa3-fb0b-4635-b73e-898b7087969b" providerId="ADAL" clId="{B6BE1B56-9199-4FE4-B648-DA482DC2AFCF}" dt="2021-02-15T08:46:40.437" v="1471" actId="20577"/>
        <pc:sldMkLst>
          <pc:docMk/>
          <pc:sldMk cId="2987556453" sldId="355"/>
        </pc:sldMkLst>
        <pc:spChg chg="del">
          <ac:chgData name="PICHAT Estelle" userId="6f6ddaa3-fb0b-4635-b73e-898b7087969b" providerId="ADAL" clId="{B6BE1B56-9199-4FE4-B648-DA482DC2AFCF}" dt="2021-02-15T08:46:15.286" v="1441"/>
          <ac:spMkLst>
            <pc:docMk/>
            <pc:sldMk cId="2987556453" sldId="355"/>
            <ac:spMk id="2" creationId="{4E75F7B7-6F98-4957-8BBF-AA788693860A}"/>
          </ac:spMkLst>
        </pc:spChg>
        <pc:spChg chg="del">
          <ac:chgData name="PICHAT Estelle" userId="6f6ddaa3-fb0b-4635-b73e-898b7087969b" providerId="ADAL" clId="{B6BE1B56-9199-4FE4-B648-DA482DC2AFCF}" dt="2021-02-15T08:46:15.286" v="1441"/>
          <ac:spMkLst>
            <pc:docMk/>
            <pc:sldMk cId="2987556453" sldId="355"/>
            <ac:spMk id="3" creationId="{8D61CF96-0220-482A-9C4D-5A371DB270F0}"/>
          </ac:spMkLst>
        </pc:spChg>
        <pc:spChg chg="del">
          <ac:chgData name="PICHAT Estelle" userId="6f6ddaa3-fb0b-4635-b73e-898b7087969b" providerId="ADAL" clId="{B6BE1B56-9199-4FE4-B648-DA482DC2AFCF}" dt="2021-02-15T08:46:15.286" v="1441"/>
          <ac:spMkLst>
            <pc:docMk/>
            <pc:sldMk cId="2987556453" sldId="355"/>
            <ac:spMk id="4" creationId="{1939B9DD-49FB-4AE8-8515-E1E03A9B8980}"/>
          </ac:spMkLst>
        </pc:spChg>
        <pc:spChg chg="add mod">
          <ac:chgData name="PICHAT Estelle" userId="6f6ddaa3-fb0b-4635-b73e-898b7087969b" providerId="ADAL" clId="{B6BE1B56-9199-4FE4-B648-DA482DC2AFCF}" dt="2021-02-15T08:46:40.437" v="1471" actId="20577"/>
          <ac:spMkLst>
            <pc:docMk/>
            <pc:sldMk cId="2987556453" sldId="355"/>
            <ac:spMk id="5" creationId="{3D34E0B9-3352-4CE8-AE19-71184F732126}"/>
          </ac:spMkLst>
        </pc:spChg>
        <pc:spChg chg="add del mod">
          <ac:chgData name="PICHAT Estelle" userId="6f6ddaa3-fb0b-4635-b73e-898b7087969b" providerId="ADAL" clId="{B6BE1B56-9199-4FE4-B648-DA482DC2AFCF}" dt="2021-02-15T08:46:17.542" v="1442" actId="478"/>
          <ac:spMkLst>
            <pc:docMk/>
            <pc:sldMk cId="2987556453" sldId="355"/>
            <ac:spMk id="6" creationId="{941001E2-97B1-4B43-99B8-4FF8DCB60772}"/>
          </ac:spMkLst>
        </pc:spChg>
        <pc:picChg chg="add mod">
          <ac:chgData name="PICHAT Estelle" userId="6f6ddaa3-fb0b-4635-b73e-898b7087969b" providerId="ADAL" clId="{B6BE1B56-9199-4FE4-B648-DA482DC2AFCF}" dt="2021-02-15T08:46:31.041" v="1447" actId="1076"/>
          <ac:picMkLst>
            <pc:docMk/>
            <pc:sldMk cId="2987556453" sldId="355"/>
            <ac:picMk id="7" creationId="{9C360F40-7138-4F09-A4E1-FA6E6CBCA3C2}"/>
          </ac:picMkLst>
        </pc:picChg>
      </pc:sldChg>
      <pc:sldChg chg="addSp delSp modSp new mod">
        <pc:chgData name="PICHAT Estelle" userId="6f6ddaa3-fb0b-4635-b73e-898b7087969b" providerId="ADAL" clId="{B6BE1B56-9199-4FE4-B648-DA482DC2AFCF}" dt="2021-02-15T12:52:41.292" v="1513" actId="1076"/>
        <pc:sldMkLst>
          <pc:docMk/>
          <pc:sldMk cId="3709023736" sldId="356"/>
        </pc:sldMkLst>
        <pc:spChg chg="del">
          <ac:chgData name="PICHAT Estelle" userId="6f6ddaa3-fb0b-4635-b73e-898b7087969b" providerId="ADAL" clId="{B6BE1B56-9199-4FE4-B648-DA482DC2AFCF}" dt="2021-02-15T08:46:59.017" v="1473"/>
          <ac:spMkLst>
            <pc:docMk/>
            <pc:sldMk cId="3709023736" sldId="356"/>
            <ac:spMk id="2" creationId="{13BEC0ED-C364-4B07-B672-06D2CB33D5CB}"/>
          </ac:spMkLst>
        </pc:spChg>
        <pc:spChg chg="del">
          <ac:chgData name="PICHAT Estelle" userId="6f6ddaa3-fb0b-4635-b73e-898b7087969b" providerId="ADAL" clId="{B6BE1B56-9199-4FE4-B648-DA482DC2AFCF}" dt="2021-02-15T08:46:59.017" v="1473"/>
          <ac:spMkLst>
            <pc:docMk/>
            <pc:sldMk cId="3709023736" sldId="356"/>
            <ac:spMk id="3" creationId="{30E111A6-C28A-4B31-8A4A-59EEB19F0E69}"/>
          </ac:spMkLst>
        </pc:spChg>
        <pc:spChg chg="del">
          <ac:chgData name="PICHAT Estelle" userId="6f6ddaa3-fb0b-4635-b73e-898b7087969b" providerId="ADAL" clId="{B6BE1B56-9199-4FE4-B648-DA482DC2AFCF}" dt="2021-02-15T08:46:59.017" v="1473"/>
          <ac:spMkLst>
            <pc:docMk/>
            <pc:sldMk cId="3709023736" sldId="356"/>
            <ac:spMk id="4" creationId="{75C00F8E-6212-469F-B2A4-3A2375C432F5}"/>
          </ac:spMkLst>
        </pc:spChg>
        <pc:spChg chg="add mod">
          <ac:chgData name="PICHAT Estelle" userId="6f6ddaa3-fb0b-4635-b73e-898b7087969b" providerId="ADAL" clId="{B6BE1B56-9199-4FE4-B648-DA482DC2AFCF}" dt="2021-02-15T08:48:31.839" v="1505" actId="20577"/>
          <ac:spMkLst>
            <pc:docMk/>
            <pc:sldMk cId="3709023736" sldId="356"/>
            <ac:spMk id="5" creationId="{85734242-02D9-47A3-8FF1-48CFFE4A2F3C}"/>
          </ac:spMkLst>
        </pc:spChg>
        <pc:spChg chg="add mod">
          <ac:chgData name="PICHAT Estelle" userId="6f6ddaa3-fb0b-4635-b73e-898b7087969b" providerId="ADAL" clId="{B6BE1B56-9199-4FE4-B648-DA482DC2AFCF}" dt="2021-02-15T08:48:37.198" v="1506" actId="20577"/>
          <ac:spMkLst>
            <pc:docMk/>
            <pc:sldMk cId="3709023736" sldId="356"/>
            <ac:spMk id="6" creationId="{87E3DDD7-C65F-4F14-A009-FF88AE817DB6}"/>
          </ac:spMkLst>
        </pc:spChg>
        <pc:spChg chg="add mod">
          <ac:chgData name="PICHAT Estelle" userId="6f6ddaa3-fb0b-4635-b73e-898b7087969b" providerId="ADAL" clId="{B6BE1B56-9199-4FE4-B648-DA482DC2AFCF}" dt="2021-02-15T12:52:41.292" v="1513" actId="1076"/>
          <ac:spMkLst>
            <pc:docMk/>
            <pc:sldMk cId="3709023736" sldId="356"/>
            <ac:spMk id="8" creationId="{BF2757A1-EFF4-44DD-BF85-6D93D2C1354F}"/>
          </ac:spMkLst>
        </pc:spChg>
        <pc:picChg chg="add mod">
          <ac:chgData name="PICHAT Estelle" userId="6f6ddaa3-fb0b-4635-b73e-898b7087969b" providerId="ADAL" clId="{B6BE1B56-9199-4FE4-B648-DA482DC2AFCF}" dt="2021-02-15T12:52:11.535" v="1510" actId="1076"/>
          <ac:picMkLst>
            <pc:docMk/>
            <pc:sldMk cId="3709023736" sldId="356"/>
            <ac:picMk id="7" creationId="{A143B7B7-44A3-4F27-A821-67979C39AFAD}"/>
          </ac:picMkLst>
        </pc:picChg>
      </pc:sldChg>
      <pc:sldMasterChg chg="modSldLayout">
        <pc:chgData name="PICHAT Estelle" userId="6f6ddaa3-fb0b-4635-b73e-898b7087969b" providerId="ADAL" clId="{B6BE1B56-9199-4FE4-B648-DA482DC2AFCF}" dt="2021-01-27T16:36:14.382" v="937"/>
        <pc:sldMasterMkLst>
          <pc:docMk/>
          <pc:sldMasterMk cId="4181501093" sldId="2147483648"/>
        </pc:sldMasterMkLst>
        <pc:sldLayoutChg chg="addSp modSp mod">
          <pc:chgData name="PICHAT Estelle" userId="6f6ddaa3-fb0b-4635-b73e-898b7087969b" providerId="ADAL" clId="{B6BE1B56-9199-4FE4-B648-DA482DC2AFCF}" dt="2021-01-27T14:57:22.263" v="176" actId="20577"/>
          <pc:sldLayoutMkLst>
            <pc:docMk/>
            <pc:sldMasterMk cId="4181501093" sldId="2147483648"/>
            <pc:sldLayoutMk cId="1350842866" sldId="2147483656"/>
          </pc:sldLayoutMkLst>
          <pc:spChg chg="mod">
            <ac:chgData name="PICHAT Estelle" userId="6f6ddaa3-fb0b-4635-b73e-898b7087969b" providerId="ADAL" clId="{B6BE1B56-9199-4FE4-B648-DA482DC2AFCF}" dt="2021-01-27T14:57:22.263" v="176" actId="20577"/>
            <ac:spMkLst>
              <pc:docMk/>
              <pc:sldMasterMk cId="4181501093" sldId="2147483648"/>
              <pc:sldLayoutMk cId="1350842866" sldId="2147483656"/>
              <ac:spMk id="18" creationId="{08ADA47B-BEFC-47F7-87A9-DDB0726D7C73}"/>
            </ac:spMkLst>
          </pc:spChg>
          <pc:picChg chg="add mod">
            <ac:chgData name="PICHAT Estelle" userId="6f6ddaa3-fb0b-4635-b73e-898b7087969b" providerId="ADAL" clId="{B6BE1B56-9199-4FE4-B648-DA482DC2AFCF}" dt="2021-01-27T14:55:17.722" v="71" actId="1076"/>
            <ac:picMkLst>
              <pc:docMk/>
              <pc:sldMasterMk cId="4181501093" sldId="2147483648"/>
              <pc:sldLayoutMk cId="1350842866" sldId="2147483656"/>
              <ac:picMk id="10" creationId="{3381FA1B-D3FE-4A27-89DC-598CF82B5B65}"/>
            </ac:picMkLst>
          </pc:picChg>
        </pc:sldLayoutChg>
        <pc:sldLayoutChg chg="addSp delSp modSp">
          <pc:chgData name="PICHAT Estelle" userId="6f6ddaa3-fb0b-4635-b73e-898b7087969b" providerId="ADAL" clId="{B6BE1B56-9199-4FE4-B648-DA482DC2AFCF}" dt="2021-01-27T16:36:14.382" v="937"/>
          <pc:sldLayoutMkLst>
            <pc:docMk/>
            <pc:sldMasterMk cId="4181501093" sldId="2147483648"/>
            <pc:sldLayoutMk cId="2071042471" sldId="2147483661"/>
          </pc:sldLayoutMkLst>
          <pc:spChg chg="add del mod">
            <ac:chgData name="PICHAT Estelle" userId="6f6ddaa3-fb0b-4635-b73e-898b7087969b" providerId="ADAL" clId="{B6BE1B56-9199-4FE4-B648-DA482DC2AFCF}" dt="2021-01-27T16:36:01.120" v="935"/>
            <ac:spMkLst>
              <pc:docMk/>
              <pc:sldMasterMk cId="4181501093" sldId="2147483648"/>
              <pc:sldLayoutMk cId="2071042471" sldId="2147483661"/>
              <ac:spMk id="4" creationId="{DF9F485A-DA15-48D2-BE3D-A7B8F2C70476}"/>
            </ac:spMkLst>
          </pc:spChg>
          <pc:spChg chg="add mod">
            <ac:chgData name="PICHAT Estelle" userId="6f6ddaa3-fb0b-4635-b73e-898b7087969b" providerId="ADAL" clId="{B6BE1B56-9199-4FE4-B648-DA482DC2AFCF}" dt="2021-01-27T16:36:07.105" v="936"/>
            <ac:spMkLst>
              <pc:docMk/>
              <pc:sldMasterMk cId="4181501093" sldId="2147483648"/>
              <pc:sldLayoutMk cId="2071042471" sldId="2147483661"/>
              <ac:spMk id="14" creationId="{C2E43962-7D16-419B-B606-93E825CB85B9}"/>
            </ac:spMkLst>
          </pc:spChg>
          <pc:spChg chg="add mod">
            <ac:chgData name="PICHAT Estelle" userId="6f6ddaa3-fb0b-4635-b73e-898b7087969b" providerId="ADAL" clId="{B6BE1B56-9199-4FE4-B648-DA482DC2AFCF}" dt="2021-01-27T16:36:14.382" v="937"/>
            <ac:spMkLst>
              <pc:docMk/>
              <pc:sldMasterMk cId="4181501093" sldId="2147483648"/>
              <pc:sldLayoutMk cId="2071042471" sldId="2147483661"/>
              <ac:spMk id="15" creationId="{A6CCA0DF-3BCE-424A-AF62-EAE433F5508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D47C305-740C-45F6-9036-3C7E00454E26}" type="datetimeFigureOut">
              <a:rPr lang="fr-FR" smtClean="0"/>
              <a:t>15/02/2021</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r>
              <a:rPr lang="fr-FR"/>
              <a:t>Jean-Mathieu Bonnefous Orano / Bernard Ouillon RTE</a:t>
            </a: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E2A2646-183A-4CDC-B125-112E60864809}" type="slidenum">
              <a:rPr lang="fr-FR" smtClean="0"/>
              <a:t>‹N°›</a:t>
            </a:fld>
            <a:endParaRPr lang="fr-FR"/>
          </a:p>
        </p:txBody>
      </p:sp>
    </p:spTree>
    <p:extLst>
      <p:ext uri="{BB962C8B-B14F-4D97-AF65-F5344CB8AC3E}">
        <p14:creationId xmlns:p14="http://schemas.microsoft.com/office/powerpoint/2010/main" val="37131535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1408963-304B-461C-BA33-2DE2F8A65757}" type="datetimeFigureOut">
              <a:rPr lang="fr-FR" smtClean="0"/>
              <a:t>15/02/2021</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900"/>
            </a:lvl1pPr>
          </a:lstStyle>
          <a:p>
            <a:r>
              <a:rPr lang="fr-FR" dirty="0"/>
              <a:t>Jean-Mathieu Bonnefous </a:t>
            </a:r>
            <a:r>
              <a:rPr lang="fr-FR" dirty="0" err="1"/>
              <a:t>Orano</a:t>
            </a:r>
            <a:r>
              <a:rPr lang="fr-FR" dirty="0"/>
              <a:t> / Bernard </a:t>
            </a:r>
            <a:r>
              <a:rPr lang="fr-FR" dirty="0" err="1"/>
              <a:t>Ouillon</a:t>
            </a:r>
            <a:r>
              <a:rPr lang="fr-FR" dirty="0"/>
              <a:t> RTE</a:t>
            </a: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C05368-274B-4F2B-869B-60968203C593}" type="slidenum">
              <a:rPr lang="fr-FR" smtClean="0"/>
              <a:t>‹N°›</a:t>
            </a:fld>
            <a:endParaRPr lang="fr-FR"/>
          </a:p>
        </p:txBody>
      </p:sp>
    </p:spTree>
    <p:extLst>
      <p:ext uri="{BB962C8B-B14F-4D97-AF65-F5344CB8AC3E}">
        <p14:creationId xmlns:p14="http://schemas.microsoft.com/office/powerpoint/2010/main" val="2325162549"/>
      </p:ext>
    </p:extLst>
  </p:cSld>
  <p:clrMap bg1="lt1" tx1="dk1" bg2="lt2" tx2="dk2" accent1="accent1" accent2="accent2" accent3="accent3" accent4="accent4" accent5="accent5" accent6="accent6" hlink="hlink" folHlink="folHlink"/>
  <p:hf hdr="0" dt="0"/>
  <p:notesStyle>
    <a:lvl1pPr marL="0" algn="l" defTabSz="914331" rtl="0" eaLnBrk="1" latinLnBrk="0" hangingPunct="1">
      <a:defRPr sz="1200" kern="1200">
        <a:solidFill>
          <a:schemeClr val="tx1"/>
        </a:solidFill>
        <a:latin typeface="+mn-lt"/>
        <a:ea typeface="+mn-ea"/>
        <a:cs typeface="+mn-cs"/>
      </a:defRPr>
    </a:lvl1pPr>
    <a:lvl2pPr marL="457167" algn="l" defTabSz="914331" rtl="0" eaLnBrk="1" latinLnBrk="0" hangingPunct="1">
      <a:defRPr sz="1200" kern="1200">
        <a:solidFill>
          <a:schemeClr val="tx1"/>
        </a:solidFill>
        <a:latin typeface="+mn-lt"/>
        <a:ea typeface="+mn-ea"/>
        <a:cs typeface="+mn-cs"/>
      </a:defRPr>
    </a:lvl2pPr>
    <a:lvl3pPr marL="914331" algn="l" defTabSz="914331" rtl="0" eaLnBrk="1" latinLnBrk="0" hangingPunct="1">
      <a:defRPr sz="1200" kern="1200">
        <a:solidFill>
          <a:schemeClr val="tx1"/>
        </a:solidFill>
        <a:latin typeface="+mn-lt"/>
        <a:ea typeface="+mn-ea"/>
        <a:cs typeface="+mn-cs"/>
      </a:defRPr>
    </a:lvl3pPr>
    <a:lvl4pPr marL="1371498" algn="l" defTabSz="914331" rtl="0" eaLnBrk="1" latinLnBrk="0" hangingPunct="1">
      <a:defRPr sz="1200" kern="1200">
        <a:solidFill>
          <a:schemeClr val="tx1"/>
        </a:solidFill>
        <a:latin typeface="+mn-lt"/>
        <a:ea typeface="+mn-ea"/>
        <a:cs typeface="+mn-cs"/>
      </a:defRPr>
    </a:lvl4pPr>
    <a:lvl5pPr marL="1828662" algn="l" defTabSz="914331" rtl="0" eaLnBrk="1" latinLnBrk="0" hangingPunct="1">
      <a:defRPr sz="1200" kern="1200">
        <a:solidFill>
          <a:schemeClr val="tx1"/>
        </a:solidFill>
        <a:latin typeface="+mn-lt"/>
        <a:ea typeface="+mn-ea"/>
        <a:cs typeface="+mn-cs"/>
      </a:defRPr>
    </a:lvl5pPr>
    <a:lvl6pPr marL="2285829" algn="l" defTabSz="914331" rtl="0" eaLnBrk="1" latinLnBrk="0" hangingPunct="1">
      <a:defRPr sz="1200" kern="1200">
        <a:solidFill>
          <a:schemeClr val="tx1"/>
        </a:solidFill>
        <a:latin typeface="+mn-lt"/>
        <a:ea typeface="+mn-ea"/>
        <a:cs typeface="+mn-cs"/>
      </a:defRPr>
    </a:lvl6pPr>
    <a:lvl7pPr marL="2742993" algn="l" defTabSz="914331" rtl="0" eaLnBrk="1" latinLnBrk="0" hangingPunct="1">
      <a:defRPr sz="1200" kern="1200">
        <a:solidFill>
          <a:schemeClr val="tx1"/>
        </a:solidFill>
        <a:latin typeface="+mn-lt"/>
        <a:ea typeface="+mn-ea"/>
        <a:cs typeface="+mn-cs"/>
      </a:defRPr>
    </a:lvl7pPr>
    <a:lvl8pPr marL="3200160" algn="l" defTabSz="914331" rtl="0" eaLnBrk="1" latinLnBrk="0" hangingPunct="1">
      <a:defRPr sz="1200" kern="1200">
        <a:solidFill>
          <a:schemeClr val="tx1"/>
        </a:solidFill>
        <a:latin typeface="+mn-lt"/>
        <a:ea typeface="+mn-ea"/>
        <a:cs typeface="+mn-cs"/>
      </a:defRPr>
    </a:lvl8pPr>
    <a:lvl9pPr marL="3657326" algn="l" defTabSz="9143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0EB80D-65FE-4B61-8255-E0BAB71FCFAF}" type="slidenum">
              <a:rPr lang="fr-FR" smtClean="0"/>
              <a:pPr/>
              <a:t>2</a:t>
            </a:fld>
            <a:endParaRPr lang="fr-FR"/>
          </a:p>
        </p:txBody>
      </p:sp>
    </p:spTree>
    <p:extLst>
      <p:ext uri="{BB962C8B-B14F-4D97-AF65-F5344CB8AC3E}">
        <p14:creationId xmlns:p14="http://schemas.microsoft.com/office/powerpoint/2010/main" val="169702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9ceefe71b_0_76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9ceefe71b_0_767:notes"/>
          <p:cNvSpPr txBox="1">
            <a:spLocks noGrp="1"/>
          </p:cNvSpPr>
          <p:nvPr>
            <p:ph type="body" idx="1"/>
          </p:nvPr>
        </p:nvSpPr>
        <p:spPr>
          <a:xfrm>
            <a:off x="685801"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89ceefe71b_0_767:notes"/>
          <p:cNvSpPr txBox="1">
            <a:spLocks noGrp="1"/>
          </p:cNvSpPr>
          <p:nvPr>
            <p:ph type="sldNum" idx="12"/>
          </p:nvPr>
        </p:nvSpPr>
        <p:spPr>
          <a:xfrm>
            <a:off x="3884613" y="8685224"/>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40638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9ceefe71b_0_76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9ceefe71b_0_767:notes"/>
          <p:cNvSpPr txBox="1">
            <a:spLocks noGrp="1"/>
          </p:cNvSpPr>
          <p:nvPr>
            <p:ph type="body" idx="1"/>
          </p:nvPr>
        </p:nvSpPr>
        <p:spPr>
          <a:xfrm>
            <a:off x="685801"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89ceefe71b_0_767:notes"/>
          <p:cNvSpPr txBox="1">
            <a:spLocks noGrp="1"/>
          </p:cNvSpPr>
          <p:nvPr>
            <p:ph type="sldNum" idx="12"/>
          </p:nvPr>
        </p:nvSpPr>
        <p:spPr>
          <a:xfrm>
            <a:off x="3884613" y="8685224"/>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48348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9ceefe71b_0_76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9ceefe71b_0_767:notes"/>
          <p:cNvSpPr txBox="1">
            <a:spLocks noGrp="1"/>
          </p:cNvSpPr>
          <p:nvPr>
            <p:ph type="body" idx="1"/>
          </p:nvPr>
        </p:nvSpPr>
        <p:spPr>
          <a:xfrm>
            <a:off x="685801"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89ceefe71b_0_767:notes"/>
          <p:cNvSpPr txBox="1">
            <a:spLocks noGrp="1"/>
          </p:cNvSpPr>
          <p:nvPr>
            <p:ph type="sldNum" idx="12"/>
          </p:nvPr>
        </p:nvSpPr>
        <p:spPr>
          <a:xfrm>
            <a:off x="3884613" y="8685224"/>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7166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9ceefe71b_0_76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9ceefe71b_0_767:notes"/>
          <p:cNvSpPr txBox="1">
            <a:spLocks noGrp="1"/>
          </p:cNvSpPr>
          <p:nvPr>
            <p:ph type="body" idx="1"/>
          </p:nvPr>
        </p:nvSpPr>
        <p:spPr>
          <a:xfrm>
            <a:off x="685801"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89ceefe71b_0_767:notes"/>
          <p:cNvSpPr txBox="1">
            <a:spLocks noGrp="1"/>
          </p:cNvSpPr>
          <p:nvPr>
            <p:ph type="sldNum" idx="12"/>
          </p:nvPr>
        </p:nvSpPr>
        <p:spPr>
          <a:xfrm>
            <a:off x="3884613" y="8685224"/>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34650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88fa4cb62f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88fa4cb62f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89ceefe71b_0_322:notes"/>
          <p:cNvSpPr txBox="1">
            <a:spLocks noGrp="1"/>
          </p:cNvSpPr>
          <p:nvPr>
            <p:ph type="body" idx="1"/>
          </p:nvPr>
        </p:nvSpPr>
        <p:spPr>
          <a:xfrm>
            <a:off x="685801"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9" name="Google Shape;879;g89ceefe71b_0_322: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53A548-BAC8-4A0B-8AE3-0A08BF069E0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11F93C-4C95-4403-A289-D6E44B5476B4}" type="slidenum">
              <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8" name="Rectangle 2">
            <a:extLst>
              <a:ext uri="{FF2B5EF4-FFF2-40B4-BE49-F238E27FC236}">
                <a16:creationId xmlns:a16="http://schemas.microsoft.com/office/drawing/2014/main" id="{0E878AA1-F20C-4045-8900-74E8B42B975C}"/>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851762E6-F750-416E-858C-1034C72F792F}"/>
              </a:ext>
            </a:extLst>
          </p:cNvPr>
          <p:cNvSpPr>
            <a:spLocks noGrp="1" noChangeArrowheads="1"/>
          </p:cNvSpPr>
          <p:nvPr>
            <p:ph type="body" idx="1"/>
          </p:nvPr>
        </p:nvSpPr>
        <p:spPr/>
        <p:txBody>
          <a:bodyPr/>
          <a:lstStyle/>
          <a:p>
            <a:endParaRPr lang="fr-FR" alt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a1cc37d30_0_27:notes"/>
          <p:cNvSpPr txBox="1">
            <a:spLocks noGrp="1"/>
          </p:cNvSpPr>
          <p:nvPr>
            <p:ph type="body" idx="1"/>
          </p:nvPr>
        </p:nvSpPr>
        <p:spPr>
          <a:xfrm>
            <a:off x="685801"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
        <p:nvSpPr>
          <p:cNvPr id="303" name="Google Shape;303;g8a1cc37d30_0_2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9ceefe71b_0_76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9ceefe71b_0_767:notes"/>
          <p:cNvSpPr txBox="1">
            <a:spLocks noGrp="1"/>
          </p:cNvSpPr>
          <p:nvPr>
            <p:ph type="body" idx="1"/>
          </p:nvPr>
        </p:nvSpPr>
        <p:spPr>
          <a:xfrm>
            <a:off x="685801"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89ceefe71b_0_767:notes"/>
          <p:cNvSpPr txBox="1">
            <a:spLocks noGrp="1"/>
          </p:cNvSpPr>
          <p:nvPr>
            <p:ph type="sldNum" idx="12"/>
          </p:nvPr>
        </p:nvSpPr>
        <p:spPr>
          <a:xfrm>
            <a:off x="3884613" y="8685224"/>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7399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89ceefe71b_0_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89ceefe71b_0_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89ceefe71b_0_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89ceefe71b_0_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8271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9ceefe71b_0_76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9ceefe71b_0_767:notes"/>
          <p:cNvSpPr txBox="1">
            <a:spLocks noGrp="1"/>
          </p:cNvSpPr>
          <p:nvPr>
            <p:ph type="body" idx="1"/>
          </p:nvPr>
        </p:nvSpPr>
        <p:spPr>
          <a:xfrm>
            <a:off x="685801"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89ceefe71b_0_767:notes"/>
          <p:cNvSpPr txBox="1">
            <a:spLocks noGrp="1"/>
          </p:cNvSpPr>
          <p:nvPr>
            <p:ph type="sldNum" idx="12"/>
          </p:nvPr>
        </p:nvSpPr>
        <p:spPr>
          <a:xfrm>
            <a:off x="3884613" y="8685224"/>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3385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9ceefe71b_0_76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9ceefe71b_0_767:notes"/>
          <p:cNvSpPr txBox="1">
            <a:spLocks noGrp="1"/>
          </p:cNvSpPr>
          <p:nvPr>
            <p:ph type="body" idx="1"/>
          </p:nvPr>
        </p:nvSpPr>
        <p:spPr>
          <a:xfrm>
            <a:off x="685801"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89ceefe71b_0_767:notes"/>
          <p:cNvSpPr txBox="1">
            <a:spLocks noGrp="1"/>
          </p:cNvSpPr>
          <p:nvPr>
            <p:ph type="sldNum" idx="12"/>
          </p:nvPr>
        </p:nvSpPr>
        <p:spPr>
          <a:xfrm>
            <a:off x="3884613" y="8685224"/>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74557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9ceefe71b_0_76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9ceefe71b_0_767:notes"/>
          <p:cNvSpPr txBox="1">
            <a:spLocks noGrp="1"/>
          </p:cNvSpPr>
          <p:nvPr>
            <p:ph type="body" idx="1"/>
          </p:nvPr>
        </p:nvSpPr>
        <p:spPr>
          <a:xfrm>
            <a:off x="685801"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89ceefe71b_0_767:notes"/>
          <p:cNvSpPr txBox="1">
            <a:spLocks noGrp="1"/>
          </p:cNvSpPr>
          <p:nvPr>
            <p:ph type="sldNum" idx="12"/>
          </p:nvPr>
        </p:nvSpPr>
        <p:spPr>
          <a:xfrm>
            <a:off x="3884613" y="8685224"/>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69052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14F7A104-5E23-4CBD-B737-3B0843A4F98F}"/>
              </a:ext>
            </a:extLst>
          </p:cNvPr>
          <p:cNvGrpSpPr/>
          <p:nvPr userDrawn="1"/>
        </p:nvGrpSpPr>
        <p:grpSpPr>
          <a:xfrm>
            <a:off x="0" y="0"/>
            <a:ext cx="9144000" cy="856772"/>
            <a:chOff x="0" y="1601487"/>
            <a:chExt cx="9144000" cy="856772"/>
          </a:xfrm>
        </p:grpSpPr>
        <p:pic>
          <p:nvPicPr>
            <p:cNvPr id="8" name="Image 7">
              <a:extLst>
                <a:ext uri="{FF2B5EF4-FFF2-40B4-BE49-F238E27FC236}">
                  <a16:creationId xmlns:a16="http://schemas.microsoft.com/office/drawing/2014/main" id="{52081F0A-A4ED-4836-90BA-23B48CBE10DE}"/>
                </a:ext>
              </a:extLst>
            </p:cNvPr>
            <p:cNvPicPr>
              <a:picLocks noChangeAspect="1"/>
            </p:cNvPicPr>
            <p:nvPr userDrawn="1"/>
          </p:nvPicPr>
          <p:blipFill rotWithShape="1">
            <a:blip r:embed="rId2"/>
            <a:srcRect l="25200"/>
            <a:stretch/>
          </p:blipFill>
          <p:spPr>
            <a:xfrm>
              <a:off x="2339010" y="1601487"/>
              <a:ext cx="6804990" cy="856772"/>
            </a:xfrm>
            <a:prstGeom prst="rect">
              <a:avLst/>
            </a:prstGeom>
          </p:spPr>
        </p:pic>
        <p:pic>
          <p:nvPicPr>
            <p:cNvPr id="9" name="Image 8">
              <a:extLst>
                <a:ext uri="{FF2B5EF4-FFF2-40B4-BE49-F238E27FC236}">
                  <a16:creationId xmlns:a16="http://schemas.microsoft.com/office/drawing/2014/main" id="{6F76BBBC-EBD1-44B6-B6B5-4B3523490B29}"/>
                </a:ext>
              </a:extLst>
            </p:cNvPr>
            <p:cNvPicPr>
              <a:picLocks noChangeAspect="1"/>
            </p:cNvPicPr>
            <p:nvPr userDrawn="1"/>
          </p:nvPicPr>
          <p:blipFill rotWithShape="1">
            <a:blip r:embed="rId2"/>
            <a:srcRect r="83075"/>
            <a:stretch/>
          </p:blipFill>
          <p:spPr>
            <a:xfrm>
              <a:off x="0" y="1601487"/>
              <a:ext cx="2340768" cy="856772"/>
            </a:xfrm>
            <a:prstGeom prst="rect">
              <a:avLst/>
            </a:prstGeom>
          </p:spPr>
        </p:pic>
      </p:grpSp>
      <p:pic>
        <p:nvPicPr>
          <p:cNvPr id="11" name="Image 10">
            <a:extLst>
              <a:ext uri="{FF2B5EF4-FFF2-40B4-BE49-F238E27FC236}">
                <a16:creationId xmlns:a16="http://schemas.microsoft.com/office/drawing/2014/main" id="{A861EF04-4951-44FE-8357-0218779B5F3E}"/>
              </a:ext>
            </a:extLst>
          </p:cNvPr>
          <p:cNvPicPr>
            <a:picLocks noChangeAspect="1"/>
          </p:cNvPicPr>
          <p:nvPr userDrawn="1"/>
        </p:nvPicPr>
        <p:blipFill>
          <a:blip r:embed="rId3"/>
          <a:stretch>
            <a:fillRect/>
          </a:stretch>
        </p:blipFill>
        <p:spPr>
          <a:xfrm>
            <a:off x="0" y="856772"/>
            <a:ext cx="9144000" cy="4286728"/>
          </a:xfrm>
          <a:prstGeom prst="rect">
            <a:avLst/>
          </a:prstGeom>
        </p:spPr>
      </p:pic>
      <p:sp>
        <p:nvSpPr>
          <p:cNvPr id="20" name="Sous-titre 2">
            <a:extLst>
              <a:ext uri="{FF2B5EF4-FFF2-40B4-BE49-F238E27FC236}">
                <a16:creationId xmlns:a16="http://schemas.microsoft.com/office/drawing/2014/main" id="{1CBA7275-4C41-415C-A48B-27895EC93A27}"/>
              </a:ext>
            </a:extLst>
          </p:cNvPr>
          <p:cNvSpPr>
            <a:spLocks noGrp="1"/>
          </p:cNvSpPr>
          <p:nvPr>
            <p:ph type="subTitle" idx="1" hasCustomPrompt="1"/>
          </p:nvPr>
        </p:nvSpPr>
        <p:spPr>
          <a:xfrm>
            <a:off x="900114" y="2200931"/>
            <a:ext cx="7343775" cy="461665"/>
          </a:xfrm>
          <a:prstGeom prst="rect">
            <a:avLst/>
          </a:prstGeom>
        </p:spPr>
        <p:txBody>
          <a:bodyPr/>
          <a:lstStyle>
            <a:lvl1pPr marL="0" indent="0" algn="ctr">
              <a:spcBef>
                <a:spcPts val="0"/>
              </a:spcBef>
              <a:buNone/>
              <a:defRPr sz="3000" b="0">
                <a:solidFill>
                  <a:schemeClr val="bg1"/>
                </a:solidFill>
              </a:defRPr>
            </a:lvl1pPr>
            <a:lvl2pPr marL="457167" indent="0" algn="ctr">
              <a:buNone/>
              <a:defRPr>
                <a:solidFill>
                  <a:schemeClr val="tx1">
                    <a:tint val="75000"/>
                  </a:schemeClr>
                </a:solidFill>
              </a:defRPr>
            </a:lvl2pPr>
            <a:lvl3pPr marL="914331" indent="0" algn="ctr">
              <a:buNone/>
              <a:defRPr>
                <a:solidFill>
                  <a:schemeClr val="tx1">
                    <a:tint val="75000"/>
                  </a:schemeClr>
                </a:solidFill>
              </a:defRPr>
            </a:lvl3pPr>
            <a:lvl4pPr marL="1371498" indent="0" algn="ctr">
              <a:buNone/>
              <a:defRPr>
                <a:solidFill>
                  <a:schemeClr val="tx1">
                    <a:tint val="75000"/>
                  </a:schemeClr>
                </a:solidFill>
              </a:defRPr>
            </a:lvl4pPr>
            <a:lvl5pPr marL="1828662" indent="0" algn="ctr">
              <a:buNone/>
              <a:defRPr>
                <a:solidFill>
                  <a:schemeClr val="tx1">
                    <a:tint val="75000"/>
                  </a:schemeClr>
                </a:solidFill>
              </a:defRPr>
            </a:lvl5pPr>
            <a:lvl6pPr marL="2285829" indent="0" algn="ctr">
              <a:buNone/>
              <a:defRPr>
                <a:solidFill>
                  <a:schemeClr val="tx1">
                    <a:tint val="75000"/>
                  </a:schemeClr>
                </a:solidFill>
              </a:defRPr>
            </a:lvl6pPr>
            <a:lvl7pPr marL="2742993"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fr-FR" dirty="0"/>
              <a:t>Ma description</a:t>
            </a:r>
          </a:p>
        </p:txBody>
      </p:sp>
      <p:sp>
        <p:nvSpPr>
          <p:cNvPr id="21" name="Espace réservé du texte 7">
            <a:extLst>
              <a:ext uri="{FF2B5EF4-FFF2-40B4-BE49-F238E27FC236}">
                <a16:creationId xmlns:a16="http://schemas.microsoft.com/office/drawing/2014/main" id="{C9254F89-0627-4DCD-A827-BEADBD1BE57E}"/>
              </a:ext>
            </a:extLst>
          </p:cNvPr>
          <p:cNvSpPr>
            <a:spLocks noGrp="1"/>
          </p:cNvSpPr>
          <p:nvPr>
            <p:ph type="body" sz="quarter" idx="12" hasCustomPrompt="1"/>
          </p:nvPr>
        </p:nvSpPr>
        <p:spPr>
          <a:xfrm>
            <a:off x="900114" y="3292991"/>
            <a:ext cx="7343775" cy="261610"/>
          </a:xfrm>
          <a:prstGeom prst="rect">
            <a:avLst/>
          </a:prstGeom>
        </p:spPr>
        <p:txBody>
          <a:bodyPr/>
          <a:lstStyle>
            <a:lvl1pPr marL="0" algn="ctr">
              <a:spcBef>
                <a:spcPts val="0"/>
              </a:spcBef>
              <a:buFontTx/>
              <a:buNone/>
              <a:defRPr sz="1700" b="0">
                <a:solidFill>
                  <a:schemeClr val="bg1"/>
                </a:solidFill>
                <a:latin typeface="+mn-lt"/>
              </a:defRPr>
            </a:lvl1pPr>
            <a:lvl2pPr marL="0" algn="ctr">
              <a:spcBef>
                <a:spcPts val="0"/>
              </a:spcBef>
              <a:buFontTx/>
              <a:buNone/>
              <a:defRPr sz="1100" b="0">
                <a:solidFill>
                  <a:schemeClr val="bg1"/>
                </a:solidFill>
                <a:latin typeface="+mn-lt"/>
              </a:defRPr>
            </a:lvl2pPr>
            <a:lvl3pPr marL="0" algn="ctr">
              <a:spcBef>
                <a:spcPts val="0"/>
              </a:spcBef>
              <a:buFontTx/>
              <a:buNone/>
              <a:defRPr sz="1100" b="0">
                <a:solidFill>
                  <a:schemeClr val="bg1"/>
                </a:solidFill>
                <a:latin typeface="+mn-lt"/>
              </a:defRPr>
            </a:lvl3pPr>
            <a:lvl4pPr marL="0" indent="0" algn="ctr">
              <a:spcBef>
                <a:spcPts val="0"/>
              </a:spcBef>
              <a:buFontTx/>
              <a:buNone/>
              <a:defRPr sz="1100" b="0">
                <a:solidFill>
                  <a:schemeClr val="bg1"/>
                </a:solidFill>
                <a:latin typeface="+mn-lt"/>
              </a:defRPr>
            </a:lvl4pPr>
            <a:lvl5pPr marL="0" indent="0" algn="ctr">
              <a:spcBef>
                <a:spcPts val="0"/>
              </a:spcBef>
              <a:buFontTx/>
              <a:buNone/>
              <a:defRPr sz="1100" b="0">
                <a:solidFill>
                  <a:schemeClr val="bg1"/>
                </a:solidFill>
                <a:latin typeface="+mn-lt"/>
              </a:defRPr>
            </a:lvl5pPr>
          </a:lstStyle>
          <a:p>
            <a:pPr lvl="0"/>
            <a:r>
              <a:rPr lang="fr-FR" dirty="0"/>
              <a:t>Ma date</a:t>
            </a:r>
          </a:p>
        </p:txBody>
      </p:sp>
      <p:sp>
        <p:nvSpPr>
          <p:cNvPr id="3" name="Rectangle 2">
            <a:extLst>
              <a:ext uri="{FF2B5EF4-FFF2-40B4-BE49-F238E27FC236}">
                <a16:creationId xmlns:a16="http://schemas.microsoft.com/office/drawing/2014/main" id="{3905116A-3002-4EF3-9317-F2416B4F56BE}"/>
              </a:ext>
            </a:extLst>
          </p:cNvPr>
          <p:cNvSpPr/>
          <p:nvPr userDrawn="1"/>
        </p:nvSpPr>
        <p:spPr>
          <a:xfrm>
            <a:off x="0" y="4948014"/>
            <a:ext cx="9144000" cy="195486"/>
          </a:xfrm>
          <a:prstGeom prst="rect">
            <a:avLst/>
          </a:prstGeom>
          <a:solidFill>
            <a:srgbClr val="FFB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3" name="Groupe 22">
            <a:extLst>
              <a:ext uri="{FF2B5EF4-FFF2-40B4-BE49-F238E27FC236}">
                <a16:creationId xmlns:a16="http://schemas.microsoft.com/office/drawing/2014/main" id="{F01C5A8E-73CA-4F48-9EF7-551C4DBE8805}"/>
              </a:ext>
            </a:extLst>
          </p:cNvPr>
          <p:cNvGrpSpPr/>
          <p:nvPr userDrawn="1"/>
        </p:nvGrpSpPr>
        <p:grpSpPr>
          <a:xfrm>
            <a:off x="900113" y="102895"/>
            <a:ext cx="864096" cy="650981"/>
            <a:chOff x="899592" y="4421866"/>
            <a:chExt cx="864096" cy="650981"/>
          </a:xfrm>
        </p:grpSpPr>
        <p:pic>
          <p:nvPicPr>
            <p:cNvPr id="24" name="Image 23" descr="Une image contenant texte&#10;&#10;Description générée automatiquement">
              <a:extLst>
                <a:ext uri="{FF2B5EF4-FFF2-40B4-BE49-F238E27FC236}">
                  <a16:creationId xmlns:a16="http://schemas.microsoft.com/office/drawing/2014/main" id="{6532A03B-BD18-408D-8331-930F57C51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1721" y="4421866"/>
              <a:ext cx="813211" cy="620246"/>
            </a:xfrm>
            <a:prstGeom prst="rect">
              <a:avLst/>
            </a:prstGeom>
          </p:spPr>
        </p:pic>
        <p:sp>
          <p:nvSpPr>
            <p:cNvPr id="25" name="ZoneTexte 24">
              <a:extLst>
                <a:ext uri="{FF2B5EF4-FFF2-40B4-BE49-F238E27FC236}">
                  <a16:creationId xmlns:a16="http://schemas.microsoft.com/office/drawing/2014/main" id="{F7C8291E-9AA9-4502-8EB2-54CB16A76E35}"/>
                </a:ext>
              </a:extLst>
            </p:cNvPr>
            <p:cNvSpPr txBox="1"/>
            <p:nvPr userDrawn="1"/>
          </p:nvSpPr>
          <p:spPr>
            <a:xfrm>
              <a:off x="899592" y="4995903"/>
              <a:ext cx="864096" cy="76944"/>
            </a:xfrm>
            <a:prstGeom prst="rect">
              <a:avLst/>
            </a:prstGeom>
            <a:noFill/>
          </p:spPr>
          <p:txBody>
            <a:bodyPr wrap="square" lIns="36000" tIns="0" rIns="36000" bIns="0" rtlCol="0">
              <a:spAutoFit/>
            </a:bodyPr>
            <a:lstStyle/>
            <a:p>
              <a:pPr algn="ctr"/>
              <a:r>
                <a:rPr lang="fr-FR" sz="500" b="1" kern="1400" spc="70" baseline="0" dirty="0">
                  <a:solidFill>
                    <a:srgbClr val="00677F"/>
                  </a:solidFill>
                  <a:latin typeface="Bahnschrift SemiLight Condensed" panose="020B0502040204020203" pitchFamily="34" charset="0"/>
                </a:rPr>
                <a:t>l’archivage managérial</a:t>
              </a:r>
            </a:p>
          </p:txBody>
        </p:sp>
      </p:grpSp>
      <p:sp>
        <p:nvSpPr>
          <p:cNvPr id="28" name="Espace réservé du texte 7">
            <a:extLst>
              <a:ext uri="{FF2B5EF4-FFF2-40B4-BE49-F238E27FC236}">
                <a16:creationId xmlns:a16="http://schemas.microsoft.com/office/drawing/2014/main" id="{06F7DDDB-B1A5-4FB5-B35B-A944537A3E10}"/>
              </a:ext>
            </a:extLst>
          </p:cNvPr>
          <p:cNvSpPr>
            <a:spLocks noGrp="1"/>
          </p:cNvSpPr>
          <p:nvPr>
            <p:ph type="body" sz="quarter" idx="13" hasCustomPrompt="1"/>
          </p:nvPr>
        </p:nvSpPr>
        <p:spPr>
          <a:xfrm>
            <a:off x="900114" y="1495127"/>
            <a:ext cx="7343775" cy="692497"/>
          </a:xfrm>
          <a:prstGeom prst="rect">
            <a:avLst/>
          </a:prstGeom>
        </p:spPr>
        <p:txBody>
          <a:bodyPr/>
          <a:lstStyle>
            <a:lvl1pPr marL="0" algn="ctr">
              <a:spcBef>
                <a:spcPts val="0"/>
              </a:spcBef>
              <a:buFontTx/>
              <a:buNone/>
              <a:defRPr sz="4500" b="1">
                <a:solidFill>
                  <a:schemeClr val="bg1"/>
                </a:solidFill>
                <a:latin typeface="+mj-lt"/>
              </a:defRPr>
            </a:lvl1pPr>
            <a:lvl2pPr marL="0" algn="ctr">
              <a:spcBef>
                <a:spcPts val="0"/>
              </a:spcBef>
              <a:buFontTx/>
              <a:buNone/>
              <a:defRPr sz="1100" b="0">
                <a:solidFill>
                  <a:schemeClr val="bg1"/>
                </a:solidFill>
                <a:latin typeface="+mn-lt"/>
              </a:defRPr>
            </a:lvl2pPr>
            <a:lvl3pPr marL="0" algn="ctr">
              <a:spcBef>
                <a:spcPts val="0"/>
              </a:spcBef>
              <a:buFontTx/>
              <a:buNone/>
              <a:defRPr sz="1100" b="0">
                <a:solidFill>
                  <a:schemeClr val="bg1"/>
                </a:solidFill>
                <a:latin typeface="+mn-lt"/>
              </a:defRPr>
            </a:lvl3pPr>
            <a:lvl4pPr marL="0" indent="0" algn="ctr">
              <a:spcBef>
                <a:spcPts val="0"/>
              </a:spcBef>
              <a:buFontTx/>
              <a:buNone/>
              <a:defRPr sz="1100" b="0">
                <a:solidFill>
                  <a:schemeClr val="bg1"/>
                </a:solidFill>
                <a:latin typeface="+mn-lt"/>
              </a:defRPr>
            </a:lvl4pPr>
            <a:lvl5pPr marL="0" indent="0" algn="ctr">
              <a:spcBef>
                <a:spcPts val="0"/>
              </a:spcBef>
              <a:buFontTx/>
              <a:buNone/>
              <a:defRPr sz="1100" b="0">
                <a:solidFill>
                  <a:schemeClr val="bg1"/>
                </a:solidFill>
                <a:latin typeface="+mn-lt"/>
              </a:defRPr>
            </a:lvl5pPr>
          </a:lstStyle>
          <a:p>
            <a:pPr lvl="0"/>
            <a:r>
              <a:rPr lang="fr-FR" dirty="0"/>
              <a:t>MON TITRE</a:t>
            </a:r>
          </a:p>
        </p:txBody>
      </p:sp>
    </p:spTree>
    <p:extLst>
      <p:ext uri="{BB962C8B-B14F-4D97-AF65-F5344CB8AC3E}">
        <p14:creationId xmlns:p14="http://schemas.microsoft.com/office/powerpoint/2010/main" val="279908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378F4-4527-4DF9-BC79-93526E919A1F}"/>
              </a:ext>
            </a:extLst>
          </p:cNvPr>
          <p:cNvSpPr>
            <a:spLocks noGrp="1"/>
          </p:cNvSpPr>
          <p:nvPr>
            <p:ph type="title"/>
          </p:nvPr>
        </p:nvSpPr>
        <p:spPr>
          <a:xfrm>
            <a:off x="628650" y="273844"/>
            <a:ext cx="7886700" cy="994172"/>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DF8BBE64-8F79-4D2F-89B1-A45924F36DE0}"/>
              </a:ext>
            </a:extLst>
          </p:cNvPr>
          <p:cNvSpPr>
            <a:spLocks noGrp="1"/>
          </p:cNvSpPr>
          <p:nvPr>
            <p:ph sz="half" idx="1"/>
          </p:nvPr>
        </p:nvSpPr>
        <p:spPr>
          <a:xfrm>
            <a:off x="628650" y="1369219"/>
            <a:ext cx="3867150" cy="326350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A23E36A-13B8-4ED8-9C4E-D7EA517E0E2E}"/>
              </a:ext>
            </a:extLst>
          </p:cNvPr>
          <p:cNvSpPr>
            <a:spLocks noGrp="1"/>
          </p:cNvSpPr>
          <p:nvPr>
            <p:ph sz="half" idx="2"/>
          </p:nvPr>
        </p:nvSpPr>
        <p:spPr>
          <a:xfrm>
            <a:off x="4648200" y="1369219"/>
            <a:ext cx="3867150" cy="326350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7455A4E7-459D-4F2D-8115-F97171E1C888}"/>
              </a:ext>
            </a:extLst>
          </p:cNvPr>
          <p:cNvSpPr>
            <a:spLocks noGrp="1"/>
          </p:cNvSpPr>
          <p:nvPr>
            <p:ph type="ftr" sz="quarter" idx="10"/>
          </p:nvPr>
        </p:nvSpPr>
        <p:spPr/>
        <p:txBody>
          <a:bodyPr/>
          <a:lstStyle>
            <a:lvl1pPr>
              <a:defRPr/>
            </a:lvl1pPr>
          </a:lstStyle>
          <a:p>
            <a:r>
              <a:rPr lang="fr-FR" altLang="fr-FR"/>
              <a:t>Atelier CR2PA - Aide à la détection des documents engageants dans les serveurs – 26 mars 2021</a:t>
            </a:r>
          </a:p>
        </p:txBody>
      </p:sp>
      <p:sp>
        <p:nvSpPr>
          <p:cNvPr id="6" name="Espace réservé du numéro de diapositive 5">
            <a:extLst>
              <a:ext uri="{FF2B5EF4-FFF2-40B4-BE49-F238E27FC236}">
                <a16:creationId xmlns:a16="http://schemas.microsoft.com/office/drawing/2014/main" id="{0EFD6BCE-30F2-4D83-B0C9-40C0F7A90A46}"/>
              </a:ext>
            </a:extLst>
          </p:cNvPr>
          <p:cNvSpPr>
            <a:spLocks noGrp="1"/>
          </p:cNvSpPr>
          <p:nvPr>
            <p:ph type="sldNum" sz="quarter" idx="11"/>
          </p:nvPr>
        </p:nvSpPr>
        <p:spPr/>
        <p:txBody>
          <a:bodyPr/>
          <a:lstStyle>
            <a:lvl1pPr>
              <a:defRPr/>
            </a:lvl1pPr>
          </a:lstStyle>
          <a:p>
            <a:fld id="{ED445293-7AD7-49F3-B00E-6DF59F26D8A4}" type="slidenum">
              <a:rPr lang="fr-FR" altLang="fr-FR"/>
              <a:pPr/>
              <a:t>‹N°›</a:t>
            </a:fld>
            <a:endParaRPr lang="fr-FR" altLang="fr-FR"/>
          </a:p>
        </p:txBody>
      </p:sp>
    </p:spTree>
    <p:extLst>
      <p:ext uri="{BB962C8B-B14F-4D97-AF65-F5344CB8AC3E}">
        <p14:creationId xmlns:p14="http://schemas.microsoft.com/office/powerpoint/2010/main" val="167078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0943C-6DDB-4E2F-9A08-B79182437E1C}"/>
              </a:ext>
            </a:extLst>
          </p:cNvPr>
          <p:cNvSpPr>
            <a:spLocks noGrp="1"/>
          </p:cNvSpPr>
          <p:nvPr>
            <p:ph type="title"/>
          </p:nvPr>
        </p:nvSpPr>
        <p:spPr>
          <a:xfrm>
            <a:off x="630238" y="273844"/>
            <a:ext cx="7886700" cy="994172"/>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DC32EF8F-4AC5-41AD-86DC-C94A5CC924E4}"/>
              </a:ext>
            </a:extLst>
          </p:cNvPr>
          <p:cNvSpPr>
            <a:spLocks noGrp="1"/>
          </p:cNvSpPr>
          <p:nvPr>
            <p:ph type="body" idx="1"/>
          </p:nvPr>
        </p:nvSpPr>
        <p:spPr>
          <a:xfrm>
            <a:off x="630239" y="1260872"/>
            <a:ext cx="3868737"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FC964A8-1013-4A87-B026-3645D862759B}"/>
              </a:ext>
            </a:extLst>
          </p:cNvPr>
          <p:cNvSpPr>
            <a:spLocks noGrp="1"/>
          </p:cNvSpPr>
          <p:nvPr>
            <p:ph sz="half" idx="2"/>
          </p:nvPr>
        </p:nvSpPr>
        <p:spPr>
          <a:xfrm>
            <a:off x="630239" y="1878806"/>
            <a:ext cx="3868737" cy="2763441"/>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B918349-7353-4613-9C42-0AA6FA97AD63}"/>
              </a:ext>
            </a:extLst>
          </p:cNvPr>
          <p:cNvSpPr>
            <a:spLocks noGrp="1"/>
          </p:cNvSpPr>
          <p:nvPr>
            <p:ph type="body" sz="quarter" idx="3"/>
          </p:nvPr>
        </p:nvSpPr>
        <p:spPr>
          <a:xfrm>
            <a:off x="4629150" y="1260872"/>
            <a:ext cx="3887788"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42F0EF2-F807-4361-B1E3-25C699FD2646}"/>
              </a:ext>
            </a:extLst>
          </p:cNvPr>
          <p:cNvSpPr>
            <a:spLocks noGrp="1"/>
          </p:cNvSpPr>
          <p:nvPr>
            <p:ph sz="quarter" idx="4"/>
          </p:nvPr>
        </p:nvSpPr>
        <p:spPr>
          <a:xfrm>
            <a:off x="4629150" y="1878806"/>
            <a:ext cx="3887788" cy="2763441"/>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6">
            <a:extLst>
              <a:ext uri="{FF2B5EF4-FFF2-40B4-BE49-F238E27FC236}">
                <a16:creationId xmlns:a16="http://schemas.microsoft.com/office/drawing/2014/main" id="{2075F451-6B96-42C5-88E8-AACB26B53910}"/>
              </a:ext>
            </a:extLst>
          </p:cNvPr>
          <p:cNvSpPr>
            <a:spLocks noGrp="1"/>
          </p:cNvSpPr>
          <p:nvPr>
            <p:ph type="ftr" sz="quarter" idx="10"/>
          </p:nvPr>
        </p:nvSpPr>
        <p:spPr/>
        <p:txBody>
          <a:bodyPr/>
          <a:lstStyle>
            <a:lvl1pPr>
              <a:defRPr/>
            </a:lvl1pPr>
          </a:lstStyle>
          <a:p>
            <a:r>
              <a:rPr lang="fr-FR" altLang="fr-FR"/>
              <a:t>Atelier CR2PA - Aide à la détection des documents engageants dans les serveurs – 26 mars 2021</a:t>
            </a:r>
          </a:p>
        </p:txBody>
      </p:sp>
      <p:sp>
        <p:nvSpPr>
          <p:cNvPr id="8" name="Espace réservé du numéro de diapositive 7">
            <a:extLst>
              <a:ext uri="{FF2B5EF4-FFF2-40B4-BE49-F238E27FC236}">
                <a16:creationId xmlns:a16="http://schemas.microsoft.com/office/drawing/2014/main" id="{D0D21B3D-72B6-47DC-B354-DCE033F73318}"/>
              </a:ext>
            </a:extLst>
          </p:cNvPr>
          <p:cNvSpPr>
            <a:spLocks noGrp="1"/>
          </p:cNvSpPr>
          <p:nvPr>
            <p:ph type="sldNum" sz="quarter" idx="11"/>
          </p:nvPr>
        </p:nvSpPr>
        <p:spPr/>
        <p:txBody>
          <a:bodyPr/>
          <a:lstStyle>
            <a:lvl1pPr>
              <a:defRPr/>
            </a:lvl1pPr>
          </a:lstStyle>
          <a:p>
            <a:fld id="{0B3332EF-CA3D-478E-9D76-27A3409BD63B}" type="slidenum">
              <a:rPr lang="fr-FR" altLang="fr-FR"/>
              <a:pPr/>
              <a:t>‹N°›</a:t>
            </a:fld>
            <a:endParaRPr lang="fr-FR" altLang="fr-FR"/>
          </a:p>
        </p:txBody>
      </p:sp>
    </p:spTree>
    <p:extLst>
      <p:ext uri="{BB962C8B-B14F-4D97-AF65-F5344CB8AC3E}">
        <p14:creationId xmlns:p14="http://schemas.microsoft.com/office/powerpoint/2010/main" val="618719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2F1EC9-4F8A-4D41-8E09-E252C55CC68E}"/>
              </a:ext>
            </a:extLst>
          </p:cNvPr>
          <p:cNvSpPr>
            <a:spLocks noGrp="1"/>
          </p:cNvSpPr>
          <p:nvPr>
            <p:ph type="title"/>
          </p:nvPr>
        </p:nvSpPr>
        <p:spPr>
          <a:xfrm>
            <a:off x="628650" y="273844"/>
            <a:ext cx="7886700" cy="994172"/>
          </a:xfrm>
          <a:prstGeom prst="rect">
            <a:avLst/>
          </a:prstGeom>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B5152E4B-DE2B-437B-9DCF-2CDFA256419F}"/>
              </a:ext>
            </a:extLst>
          </p:cNvPr>
          <p:cNvSpPr>
            <a:spLocks noGrp="1"/>
          </p:cNvSpPr>
          <p:nvPr>
            <p:ph type="ftr" sz="quarter" idx="10"/>
          </p:nvPr>
        </p:nvSpPr>
        <p:spPr/>
        <p:txBody>
          <a:bodyPr/>
          <a:lstStyle>
            <a:lvl1pPr>
              <a:defRPr/>
            </a:lvl1pPr>
          </a:lstStyle>
          <a:p>
            <a:r>
              <a:rPr lang="fr-FR" altLang="fr-FR"/>
              <a:t>Atelier CR2PA - Aide à la détection des documents engageants dans les serveurs – 26 mars 2021</a:t>
            </a:r>
          </a:p>
        </p:txBody>
      </p:sp>
      <p:sp>
        <p:nvSpPr>
          <p:cNvPr id="4" name="Espace réservé du numéro de diapositive 3">
            <a:extLst>
              <a:ext uri="{FF2B5EF4-FFF2-40B4-BE49-F238E27FC236}">
                <a16:creationId xmlns:a16="http://schemas.microsoft.com/office/drawing/2014/main" id="{D3ACF57A-B46C-46E3-95C3-BD6C0617CC3F}"/>
              </a:ext>
            </a:extLst>
          </p:cNvPr>
          <p:cNvSpPr>
            <a:spLocks noGrp="1"/>
          </p:cNvSpPr>
          <p:nvPr>
            <p:ph type="sldNum" sz="quarter" idx="11"/>
          </p:nvPr>
        </p:nvSpPr>
        <p:spPr/>
        <p:txBody>
          <a:bodyPr/>
          <a:lstStyle>
            <a:lvl1pPr>
              <a:defRPr/>
            </a:lvl1pPr>
          </a:lstStyle>
          <a:p>
            <a:fld id="{F8AB28F2-F0FA-448D-9ABF-6527875F23FA}" type="slidenum">
              <a:rPr lang="fr-FR" altLang="fr-FR"/>
              <a:pPr/>
              <a:t>‹N°›</a:t>
            </a:fld>
            <a:endParaRPr lang="fr-FR" altLang="fr-FR"/>
          </a:p>
        </p:txBody>
      </p:sp>
    </p:spTree>
    <p:extLst>
      <p:ext uri="{BB962C8B-B14F-4D97-AF65-F5344CB8AC3E}">
        <p14:creationId xmlns:p14="http://schemas.microsoft.com/office/powerpoint/2010/main" val="1087894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82C192F-79BC-44A9-8976-3FDCFC5EECD1}"/>
              </a:ext>
            </a:extLst>
          </p:cNvPr>
          <p:cNvSpPr>
            <a:spLocks noGrp="1"/>
          </p:cNvSpPr>
          <p:nvPr>
            <p:ph type="ftr" sz="quarter" idx="10"/>
          </p:nvPr>
        </p:nvSpPr>
        <p:spPr/>
        <p:txBody>
          <a:bodyPr/>
          <a:lstStyle>
            <a:lvl1pPr>
              <a:defRPr/>
            </a:lvl1pPr>
          </a:lstStyle>
          <a:p>
            <a:r>
              <a:rPr lang="fr-FR" altLang="fr-FR"/>
              <a:t>Atelier CR2PA - Aide à la détection des documents engageants dans les serveurs – 26 mars 2021</a:t>
            </a:r>
          </a:p>
        </p:txBody>
      </p:sp>
      <p:sp>
        <p:nvSpPr>
          <p:cNvPr id="3" name="Espace réservé du numéro de diapositive 2">
            <a:extLst>
              <a:ext uri="{FF2B5EF4-FFF2-40B4-BE49-F238E27FC236}">
                <a16:creationId xmlns:a16="http://schemas.microsoft.com/office/drawing/2014/main" id="{B7371B2F-687A-4C9A-8E2F-1C6810F1DA7F}"/>
              </a:ext>
            </a:extLst>
          </p:cNvPr>
          <p:cNvSpPr>
            <a:spLocks noGrp="1"/>
          </p:cNvSpPr>
          <p:nvPr>
            <p:ph type="sldNum" sz="quarter" idx="11"/>
          </p:nvPr>
        </p:nvSpPr>
        <p:spPr/>
        <p:txBody>
          <a:bodyPr/>
          <a:lstStyle>
            <a:lvl1pPr>
              <a:defRPr/>
            </a:lvl1pPr>
          </a:lstStyle>
          <a:p>
            <a:fld id="{FE74E4D2-3A33-4907-AF10-AC855302BA17}" type="slidenum">
              <a:rPr lang="fr-FR" altLang="fr-FR"/>
              <a:pPr/>
              <a:t>‹N°›</a:t>
            </a:fld>
            <a:endParaRPr lang="fr-FR" altLang="fr-FR"/>
          </a:p>
        </p:txBody>
      </p:sp>
    </p:spTree>
    <p:extLst>
      <p:ext uri="{BB962C8B-B14F-4D97-AF65-F5344CB8AC3E}">
        <p14:creationId xmlns:p14="http://schemas.microsoft.com/office/powerpoint/2010/main" val="2610236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7DAE7B-2FE5-43C9-B237-873A1CEDF9F4}"/>
              </a:ext>
            </a:extLst>
          </p:cNvPr>
          <p:cNvSpPr>
            <a:spLocks noGrp="1"/>
          </p:cNvSpPr>
          <p:nvPr>
            <p:ph type="title"/>
          </p:nvPr>
        </p:nvSpPr>
        <p:spPr>
          <a:xfrm>
            <a:off x="630239" y="342900"/>
            <a:ext cx="2949575" cy="1200150"/>
          </a:xfrm>
          <a:prstGeom prst="rect">
            <a:avLst/>
          </a:prstGeo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DCB6A095-26E3-45A0-B841-15A5ACE5926B}"/>
              </a:ext>
            </a:extLst>
          </p:cNvPr>
          <p:cNvSpPr>
            <a:spLocks noGrp="1"/>
          </p:cNvSpPr>
          <p:nvPr>
            <p:ph idx="1"/>
          </p:nvPr>
        </p:nvSpPr>
        <p:spPr>
          <a:xfrm>
            <a:off x="3887788"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141B7C4-7EC9-4D05-9411-DEF94BA4305B}"/>
              </a:ext>
            </a:extLst>
          </p:cNvPr>
          <p:cNvSpPr>
            <a:spLocks noGrp="1"/>
          </p:cNvSpPr>
          <p:nvPr>
            <p:ph type="body" sz="half" idx="2"/>
          </p:nvPr>
        </p:nvSpPr>
        <p:spPr>
          <a:xfrm>
            <a:off x="630239" y="1543050"/>
            <a:ext cx="2949575"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u pied de page 4">
            <a:extLst>
              <a:ext uri="{FF2B5EF4-FFF2-40B4-BE49-F238E27FC236}">
                <a16:creationId xmlns:a16="http://schemas.microsoft.com/office/drawing/2014/main" id="{EE20F38F-D60B-4643-BB11-F6DB8B628FEF}"/>
              </a:ext>
            </a:extLst>
          </p:cNvPr>
          <p:cNvSpPr>
            <a:spLocks noGrp="1"/>
          </p:cNvSpPr>
          <p:nvPr>
            <p:ph type="ftr" sz="quarter" idx="10"/>
          </p:nvPr>
        </p:nvSpPr>
        <p:spPr/>
        <p:txBody>
          <a:bodyPr/>
          <a:lstStyle>
            <a:lvl1pPr>
              <a:defRPr/>
            </a:lvl1pPr>
          </a:lstStyle>
          <a:p>
            <a:r>
              <a:rPr lang="fr-FR" altLang="fr-FR"/>
              <a:t>Atelier CR2PA - Aide à la détection des documents engageants dans les serveurs – 26 mars 2021</a:t>
            </a:r>
          </a:p>
        </p:txBody>
      </p:sp>
      <p:sp>
        <p:nvSpPr>
          <p:cNvPr id="6" name="Espace réservé du numéro de diapositive 5">
            <a:extLst>
              <a:ext uri="{FF2B5EF4-FFF2-40B4-BE49-F238E27FC236}">
                <a16:creationId xmlns:a16="http://schemas.microsoft.com/office/drawing/2014/main" id="{8D303ED6-32E5-46F6-AFD8-313D50B99B3E}"/>
              </a:ext>
            </a:extLst>
          </p:cNvPr>
          <p:cNvSpPr>
            <a:spLocks noGrp="1"/>
          </p:cNvSpPr>
          <p:nvPr>
            <p:ph type="sldNum" sz="quarter" idx="11"/>
          </p:nvPr>
        </p:nvSpPr>
        <p:spPr/>
        <p:txBody>
          <a:bodyPr/>
          <a:lstStyle>
            <a:lvl1pPr>
              <a:defRPr/>
            </a:lvl1pPr>
          </a:lstStyle>
          <a:p>
            <a:fld id="{EE2A2EF5-BCEC-4522-BDAA-5A2669E1BC2F}" type="slidenum">
              <a:rPr lang="fr-FR" altLang="fr-FR"/>
              <a:pPr/>
              <a:t>‹N°›</a:t>
            </a:fld>
            <a:endParaRPr lang="fr-FR" altLang="fr-FR"/>
          </a:p>
        </p:txBody>
      </p:sp>
    </p:spTree>
    <p:extLst>
      <p:ext uri="{BB962C8B-B14F-4D97-AF65-F5344CB8AC3E}">
        <p14:creationId xmlns:p14="http://schemas.microsoft.com/office/powerpoint/2010/main" val="910474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0CE218-4BB3-47AB-BE86-B7E25B17DD36}"/>
              </a:ext>
            </a:extLst>
          </p:cNvPr>
          <p:cNvSpPr>
            <a:spLocks noGrp="1"/>
          </p:cNvSpPr>
          <p:nvPr>
            <p:ph type="title"/>
          </p:nvPr>
        </p:nvSpPr>
        <p:spPr>
          <a:xfrm>
            <a:off x="630239" y="342900"/>
            <a:ext cx="2949575" cy="1200150"/>
          </a:xfrm>
          <a:prstGeom prst="rect">
            <a:avLst/>
          </a:prstGeo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9F0B5ED3-76D7-4383-B4D1-E4BE3B9B51D6}"/>
              </a:ext>
            </a:extLst>
          </p:cNvPr>
          <p:cNvSpPr>
            <a:spLocks noGrp="1"/>
          </p:cNvSpPr>
          <p:nvPr>
            <p:ph type="pic" idx="1"/>
          </p:nvPr>
        </p:nvSpPr>
        <p:spPr>
          <a:xfrm>
            <a:off x="3887788"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94B7A0AA-A197-4D64-B2CC-5BB9C766FC23}"/>
              </a:ext>
            </a:extLst>
          </p:cNvPr>
          <p:cNvSpPr>
            <a:spLocks noGrp="1"/>
          </p:cNvSpPr>
          <p:nvPr>
            <p:ph type="body" sz="half" idx="2"/>
          </p:nvPr>
        </p:nvSpPr>
        <p:spPr>
          <a:xfrm>
            <a:off x="630239" y="1543050"/>
            <a:ext cx="2949575"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u pied de page 4">
            <a:extLst>
              <a:ext uri="{FF2B5EF4-FFF2-40B4-BE49-F238E27FC236}">
                <a16:creationId xmlns:a16="http://schemas.microsoft.com/office/drawing/2014/main" id="{F8708BB6-F30A-43F6-B50E-289E350E4544}"/>
              </a:ext>
            </a:extLst>
          </p:cNvPr>
          <p:cNvSpPr>
            <a:spLocks noGrp="1"/>
          </p:cNvSpPr>
          <p:nvPr>
            <p:ph type="ftr" sz="quarter" idx="10"/>
          </p:nvPr>
        </p:nvSpPr>
        <p:spPr/>
        <p:txBody>
          <a:bodyPr/>
          <a:lstStyle>
            <a:lvl1pPr>
              <a:defRPr/>
            </a:lvl1pPr>
          </a:lstStyle>
          <a:p>
            <a:r>
              <a:rPr lang="fr-FR" altLang="fr-FR"/>
              <a:t>Atelier CR2PA - Aide à la détection des documents engageants dans les serveurs – 26 mars 2021</a:t>
            </a:r>
          </a:p>
        </p:txBody>
      </p:sp>
      <p:sp>
        <p:nvSpPr>
          <p:cNvPr id="6" name="Espace réservé du numéro de diapositive 5">
            <a:extLst>
              <a:ext uri="{FF2B5EF4-FFF2-40B4-BE49-F238E27FC236}">
                <a16:creationId xmlns:a16="http://schemas.microsoft.com/office/drawing/2014/main" id="{15133DAE-2EB7-4A8D-8086-7B2D7253188C}"/>
              </a:ext>
            </a:extLst>
          </p:cNvPr>
          <p:cNvSpPr>
            <a:spLocks noGrp="1"/>
          </p:cNvSpPr>
          <p:nvPr>
            <p:ph type="sldNum" sz="quarter" idx="11"/>
          </p:nvPr>
        </p:nvSpPr>
        <p:spPr/>
        <p:txBody>
          <a:bodyPr/>
          <a:lstStyle>
            <a:lvl1pPr>
              <a:defRPr/>
            </a:lvl1pPr>
          </a:lstStyle>
          <a:p>
            <a:fld id="{F5C9B47C-13C6-4EA7-A1FC-9A4D18BF45E8}" type="slidenum">
              <a:rPr lang="fr-FR" altLang="fr-FR"/>
              <a:pPr/>
              <a:t>‹N°›</a:t>
            </a:fld>
            <a:endParaRPr lang="fr-FR" altLang="fr-FR"/>
          </a:p>
        </p:txBody>
      </p:sp>
    </p:spTree>
    <p:extLst>
      <p:ext uri="{BB962C8B-B14F-4D97-AF65-F5344CB8AC3E}">
        <p14:creationId xmlns:p14="http://schemas.microsoft.com/office/powerpoint/2010/main" val="3081068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2A455B-EFC0-435E-B65A-46D574A40DB3}"/>
              </a:ext>
            </a:extLst>
          </p:cNvPr>
          <p:cNvSpPr>
            <a:spLocks noGrp="1"/>
          </p:cNvSpPr>
          <p:nvPr>
            <p:ph type="title"/>
          </p:nvPr>
        </p:nvSpPr>
        <p:spPr>
          <a:xfrm>
            <a:off x="628650" y="273844"/>
            <a:ext cx="7886700" cy="994172"/>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9B83CAB-9C7A-4EE0-B1F2-1B827E57A3CB}"/>
              </a:ext>
            </a:extLst>
          </p:cNvPr>
          <p:cNvSpPr>
            <a:spLocks noGrp="1"/>
          </p:cNvSpPr>
          <p:nvPr>
            <p:ph type="body" orient="vert" idx="1"/>
          </p:nvPr>
        </p:nvSpPr>
        <p:spPr>
          <a:xfrm>
            <a:off x="628650" y="1369219"/>
            <a:ext cx="7886700" cy="3263504"/>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a:extLst>
              <a:ext uri="{FF2B5EF4-FFF2-40B4-BE49-F238E27FC236}">
                <a16:creationId xmlns:a16="http://schemas.microsoft.com/office/drawing/2014/main" id="{DD66F5E9-D655-4B5B-A599-BB6DD9FACFD7}"/>
              </a:ext>
            </a:extLst>
          </p:cNvPr>
          <p:cNvSpPr>
            <a:spLocks noGrp="1"/>
          </p:cNvSpPr>
          <p:nvPr>
            <p:ph type="ftr" sz="quarter" idx="10"/>
          </p:nvPr>
        </p:nvSpPr>
        <p:spPr/>
        <p:txBody>
          <a:bodyPr/>
          <a:lstStyle>
            <a:lvl1pPr>
              <a:defRPr/>
            </a:lvl1pPr>
          </a:lstStyle>
          <a:p>
            <a:r>
              <a:rPr lang="fr-FR" altLang="fr-FR"/>
              <a:t>Atelier CR2PA - Aide à la détection des documents engageants dans les serveurs – 26 mars 2021</a:t>
            </a:r>
          </a:p>
        </p:txBody>
      </p:sp>
      <p:sp>
        <p:nvSpPr>
          <p:cNvPr id="5" name="Espace réservé du numéro de diapositive 4">
            <a:extLst>
              <a:ext uri="{FF2B5EF4-FFF2-40B4-BE49-F238E27FC236}">
                <a16:creationId xmlns:a16="http://schemas.microsoft.com/office/drawing/2014/main" id="{1CC3FE7E-D76B-4EAD-BC20-9D68D6BDE1A2}"/>
              </a:ext>
            </a:extLst>
          </p:cNvPr>
          <p:cNvSpPr>
            <a:spLocks noGrp="1"/>
          </p:cNvSpPr>
          <p:nvPr>
            <p:ph type="sldNum" sz="quarter" idx="11"/>
          </p:nvPr>
        </p:nvSpPr>
        <p:spPr/>
        <p:txBody>
          <a:bodyPr/>
          <a:lstStyle>
            <a:lvl1pPr>
              <a:defRPr/>
            </a:lvl1pPr>
          </a:lstStyle>
          <a:p>
            <a:fld id="{91333323-2AD0-42C9-99FA-7511F1BA8013}" type="slidenum">
              <a:rPr lang="fr-FR" altLang="fr-FR"/>
              <a:pPr/>
              <a:t>‹N°›</a:t>
            </a:fld>
            <a:endParaRPr lang="fr-FR" altLang="fr-FR"/>
          </a:p>
        </p:txBody>
      </p:sp>
    </p:spTree>
    <p:extLst>
      <p:ext uri="{BB962C8B-B14F-4D97-AF65-F5344CB8AC3E}">
        <p14:creationId xmlns:p14="http://schemas.microsoft.com/office/powerpoint/2010/main" val="728156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C4C1646-59AA-467D-86CF-512686808A05}"/>
              </a:ext>
            </a:extLst>
          </p:cNvPr>
          <p:cNvSpPr>
            <a:spLocks noGrp="1"/>
          </p:cNvSpPr>
          <p:nvPr>
            <p:ph type="title" orient="vert"/>
          </p:nvPr>
        </p:nvSpPr>
        <p:spPr>
          <a:xfrm>
            <a:off x="6543676" y="273844"/>
            <a:ext cx="1971675" cy="4358879"/>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E6BD500-F0BC-4879-9B86-1E4F9A9B7F4C}"/>
              </a:ext>
            </a:extLst>
          </p:cNvPr>
          <p:cNvSpPr>
            <a:spLocks noGrp="1"/>
          </p:cNvSpPr>
          <p:nvPr>
            <p:ph type="body" orient="vert" idx="1"/>
          </p:nvPr>
        </p:nvSpPr>
        <p:spPr>
          <a:xfrm>
            <a:off x="628651" y="273844"/>
            <a:ext cx="5762625" cy="4358879"/>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a:extLst>
              <a:ext uri="{FF2B5EF4-FFF2-40B4-BE49-F238E27FC236}">
                <a16:creationId xmlns:a16="http://schemas.microsoft.com/office/drawing/2014/main" id="{D645CE13-0E38-4806-B228-7D8E163F75A9}"/>
              </a:ext>
            </a:extLst>
          </p:cNvPr>
          <p:cNvSpPr>
            <a:spLocks noGrp="1"/>
          </p:cNvSpPr>
          <p:nvPr>
            <p:ph type="ftr" sz="quarter" idx="10"/>
          </p:nvPr>
        </p:nvSpPr>
        <p:spPr/>
        <p:txBody>
          <a:bodyPr/>
          <a:lstStyle>
            <a:lvl1pPr>
              <a:defRPr/>
            </a:lvl1pPr>
          </a:lstStyle>
          <a:p>
            <a:r>
              <a:rPr lang="fr-FR" altLang="fr-FR"/>
              <a:t>Atelier CR2PA - Aide à la détection des documents engageants dans les serveurs – 26 mars 2021</a:t>
            </a:r>
            <a:endParaRPr lang="fr-FR" altLang="fr-FR" dirty="0"/>
          </a:p>
        </p:txBody>
      </p:sp>
      <p:sp>
        <p:nvSpPr>
          <p:cNvPr id="5" name="Espace réservé du numéro de diapositive 4">
            <a:extLst>
              <a:ext uri="{FF2B5EF4-FFF2-40B4-BE49-F238E27FC236}">
                <a16:creationId xmlns:a16="http://schemas.microsoft.com/office/drawing/2014/main" id="{0A1B5400-1F1B-454C-A6AE-B34CBAF12010}"/>
              </a:ext>
            </a:extLst>
          </p:cNvPr>
          <p:cNvSpPr>
            <a:spLocks noGrp="1"/>
          </p:cNvSpPr>
          <p:nvPr>
            <p:ph type="sldNum" sz="quarter" idx="11"/>
          </p:nvPr>
        </p:nvSpPr>
        <p:spPr/>
        <p:txBody>
          <a:bodyPr/>
          <a:lstStyle>
            <a:lvl1pPr>
              <a:defRPr/>
            </a:lvl1pPr>
          </a:lstStyle>
          <a:p>
            <a:fld id="{485BE1ED-7302-40AD-B881-2B8EDF57498A}" type="slidenum">
              <a:rPr lang="fr-FR" altLang="fr-FR"/>
              <a:pPr/>
              <a:t>‹N°›</a:t>
            </a:fld>
            <a:endParaRPr lang="fr-FR" altLang="fr-FR"/>
          </a:p>
        </p:txBody>
      </p:sp>
    </p:spTree>
    <p:extLst>
      <p:ext uri="{BB962C8B-B14F-4D97-AF65-F5344CB8AC3E}">
        <p14:creationId xmlns:p14="http://schemas.microsoft.com/office/powerpoint/2010/main" val="2684628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9A652-15A5-4501-9B02-B3D08C6DEDB9}"/>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6A63A848-AE54-44FC-97FA-A091B7964BC1}"/>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6" name="Espace réservé du pied de page 5">
            <a:extLst>
              <a:ext uri="{FF2B5EF4-FFF2-40B4-BE49-F238E27FC236}">
                <a16:creationId xmlns:a16="http://schemas.microsoft.com/office/drawing/2014/main" id="{F801E064-0DA1-4E4A-8ED8-90D48640131D}"/>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7" name="Espace réservé du numéro de diapositive 6">
            <a:extLst>
              <a:ext uri="{FF2B5EF4-FFF2-40B4-BE49-F238E27FC236}">
                <a16:creationId xmlns:a16="http://schemas.microsoft.com/office/drawing/2014/main" id="{F1164244-0D4B-4A23-B6A3-CA5E00466A83}"/>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345816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E901D3-BB00-442B-8FEB-FFBC997DB612}"/>
              </a:ext>
            </a:extLst>
          </p:cNvPr>
          <p:cNvSpPr>
            <a:spLocks noGrp="1"/>
          </p:cNvSpPr>
          <p:nvPr>
            <p:ph type="title"/>
          </p:nvPr>
        </p:nvSpPr>
        <p:spPr>
          <a:xfrm>
            <a:off x="628650" y="273844"/>
            <a:ext cx="7886700" cy="994172"/>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A144B75F-3C50-4148-A4C0-C4DACBA38D96}"/>
              </a:ext>
            </a:extLst>
          </p:cNvPr>
          <p:cNvSpPr>
            <a:spLocks noGrp="1"/>
          </p:cNvSpPr>
          <p:nvPr>
            <p:ph idx="1"/>
          </p:nvPr>
        </p:nvSpPr>
        <p:spPr>
          <a:xfrm>
            <a:off x="628650" y="1369219"/>
            <a:ext cx="7886700" cy="326350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C870599B-8108-4DC3-9D02-A4CEDC20F7E4}"/>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7" name="Espace réservé du numéro de diapositive 6">
            <a:extLst>
              <a:ext uri="{FF2B5EF4-FFF2-40B4-BE49-F238E27FC236}">
                <a16:creationId xmlns:a16="http://schemas.microsoft.com/office/drawing/2014/main" id="{5D9BE60B-32AF-46D0-9EC9-D82317DC32F8}"/>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350739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6624E9-35D7-48DB-9947-B7FA609C8A24}"/>
              </a:ext>
            </a:extLst>
          </p:cNvPr>
          <p:cNvSpPr/>
          <p:nvPr userDrawn="1"/>
        </p:nvSpPr>
        <p:spPr>
          <a:xfrm>
            <a:off x="0" y="753876"/>
            <a:ext cx="9144000" cy="438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a:extLst>
              <a:ext uri="{FF2B5EF4-FFF2-40B4-BE49-F238E27FC236}">
                <a16:creationId xmlns:a16="http://schemas.microsoft.com/office/drawing/2014/main" id="{14F7A104-5E23-4CBD-B737-3B0843A4F98F}"/>
              </a:ext>
            </a:extLst>
          </p:cNvPr>
          <p:cNvGrpSpPr/>
          <p:nvPr userDrawn="1"/>
        </p:nvGrpSpPr>
        <p:grpSpPr>
          <a:xfrm>
            <a:off x="0" y="0"/>
            <a:ext cx="9144000" cy="856772"/>
            <a:chOff x="0" y="1601487"/>
            <a:chExt cx="9144000" cy="856772"/>
          </a:xfrm>
        </p:grpSpPr>
        <p:pic>
          <p:nvPicPr>
            <p:cNvPr id="8" name="Image 7">
              <a:extLst>
                <a:ext uri="{FF2B5EF4-FFF2-40B4-BE49-F238E27FC236}">
                  <a16:creationId xmlns:a16="http://schemas.microsoft.com/office/drawing/2014/main" id="{52081F0A-A4ED-4836-90BA-23B48CBE10DE}"/>
                </a:ext>
              </a:extLst>
            </p:cNvPr>
            <p:cNvPicPr>
              <a:picLocks noChangeAspect="1"/>
            </p:cNvPicPr>
            <p:nvPr userDrawn="1"/>
          </p:nvPicPr>
          <p:blipFill rotWithShape="1">
            <a:blip r:embed="rId2"/>
            <a:srcRect l="25200"/>
            <a:stretch/>
          </p:blipFill>
          <p:spPr>
            <a:xfrm>
              <a:off x="2339010" y="1601487"/>
              <a:ext cx="6804990" cy="856772"/>
            </a:xfrm>
            <a:prstGeom prst="rect">
              <a:avLst/>
            </a:prstGeom>
          </p:spPr>
        </p:pic>
        <p:pic>
          <p:nvPicPr>
            <p:cNvPr id="9" name="Image 8">
              <a:extLst>
                <a:ext uri="{FF2B5EF4-FFF2-40B4-BE49-F238E27FC236}">
                  <a16:creationId xmlns:a16="http://schemas.microsoft.com/office/drawing/2014/main" id="{6F76BBBC-EBD1-44B6-B6B5-4B3523490B29}"/>
                </a:ext>
              </a:extLst>
            </p:cNvPr>
            <p:cNvPicPr>
              <a:picLocks noChangeAspect="1"/>
            </p:cNvPicPr>
            <p:nvPr userDrawn="1"/>
          </p:nvPicPr>
          <p:blipFill rotWithShape="1">
            <a:blip r:embed="rId2"/>
            <a:srcRect r="83075"/>
            <a:stretch/>
          </p:blipFill>
          <p:spPr>
            <a:xfrm>
              <a:off x="0" y="1601487"/>
              <a:ext cx="2340768" cy="856772"/>
            </a:xfrm>
            <a:prstGeom prst="rect">
              <a:avLst/>
            </a:prstGeom>
          </p:spPr>
        </p:pic>
      </p:grpSp>
      <p:sp>
        <p:nvSpPr>
          <p:cNvPr id="20" name="Sous-titre 2">
            <a:extLst>
              <a:ext uri="{FF2B5EF4-FFF2-40B4-BE49-F238E27FC236}">
                <a16:creationId xmlns:a16="http://schemas.microsoft.com/office/drawing/2014/main" id="{1CBA7275-4C41-415C-A48B-27895EC93A27}"/>
              </a:ext>
            </a:extLst>
          </p:cNvPr>
          <p:cNvSpPr>
            <a:spLocks noGrp="1"/>
          </p:cNvSpPr>
          <p:nvPr>
            <p:ph type="subTitle" idx="1" hasCustomPrompt="1"/>
          </p:nvPr>
        </p:nvSpPr>
        <p:spPr>
          <a:xfrm>
            <a:off x="900114" y="2200931"/>
            <a:ext cx="7343775" cy="461665"/>
          </a:xfrm>
          <a:prstGeom prst="rect">
            <a:avLst/>
          </a:prstGeom>
        </p:spPr>
        <p:txBody>
          <a:bodyPr/>
          <a:lstStyle>
            <a:lvl1pPr marL="0" indent="0" algn="ctr">
              <a:spcBef>
                <a:spcPts val="0"/>
              </a:spcBef>
              <a:buNone/>
              <a:defRPr sz="3000" b="0">
                <a:solidFill>
                  <a:srgbClr val="237291"/>
                </a:solidFill>
              </a:defRPr>
            </a:lvl1pPr>
            <a:lvl2pPr marL="457167" indent="0" algn="ctr">
              <a:buNone/>
              <a:defRPr>
                <a:solidFill>
                  <a:schemeClr val="tx1">
                    <a:tint val="75000"/>
                  </a:schemeClr>
                </a:solidFill>
              </a:defRPr>
            </a:lvl2pPr>
            <a:lvl3pPr marL="914331" indent="0" algn="ctr">
              <a:buNone/>
              <a:defRPr>
                <a:solidFill>
                  <a:schemeClr val="tx1">
                    <a:tint val="75000"/>
                  </a:schemeClr>
                </a:solidFill>
              </a:defRPr>
            </a:lvl3pPr>
            <a:lvl4pPr marL="1371498" indent="0" algn="ctr">
              <a:buNone/>
              <a:defRPr>
                <a:solidFill>
                  <a:schemeClr val="tx1">
                    <a:tint val="75000"/>
                  </a:schemeClr>
                </a:solidFill>
              </a:defRPr>
            </a:lvl4pPr>
            <a:lvl5pPr marL="1828662" indent="0" algn="ctr">
              <a:buNone/>
              <a:defRPr>
                <a:solidFill>
                  <a:schemeClr val="tx1">
                    <a:tint val="75000"/>
                  </a:schemeClr>
                </a:solidFill>
              </a:defRPr>
            </a:lvl5pPr>
            <a:lvl6pPr marL="2285829" indent="0" algn="ctr">
              <a:buNone/>
              <a:defRPr>
                <a:solidFill>
                  <a:schemeClr val="tx1">
                    <a:tint val="75000"/>
                  </a:schemeClr>
                </a:solidFill>
              </a:defRPr>
            </a:lvl6pPr>
            <a:lvl7pPr marL="2742993"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fr-FR" dirty="0"/>
              <a:t>Ma description</a:t>
            </a:r>
          </a:p>
        </p:txBody>
      </p:sp>
      <p:sp>
        <p:nvSpPr>
          <p:cNvPr id="21" name="Espace réservé du texte 7">
            <a:extLst>
              <a:ext uri="{FF2B5EF4-FFF2-40B4-BE49-F238E27FC236}">
                <a16:creationId xmlns:a16="http://schemas.microsoft.com/office/drawing/2014/main" id="{C9254F89-0627-4DCD-A827-BEADBD1BE57E}"/>
              </a:ext>
            </a:extLst>
          </p:cNvPr>
          <p:cNvSpPr>
            <a:spLocks noGrp="1"/>
          </p:cNvSpPr>
          <p:nvPr>
            <p:ph type="body" sz="quarter" idx="12" hasCustomPrompt="1"/>
          </p:nvPr>
        </p:nvSpPr>
        <p:spPr>
          <a:xfrm>
            <a:off x="900114" y="3292991"/>
            <a:ext cx="7343775" cy="261610"/>
          </a:xfrm>
          <a:prstGeom prst="rect">
            <a:avLst/>
          </a:prstGeom>
        </p:spPr>
        <p:txBody>
          <a:bodyPr/>
          <a:lstStyle>
            <a:lvl1pPr marL="0" algn="ctr">
              <a:spcBef>
                <a:spcPts val="0"/>
              </a:spcBef>
              <a:buFontTx/>
              <a:buNone/>
              <a:defRPr sz="1700" b="0">
                <a:solidFill>
                  <a:srgbClr val="237291"/>
                </a:solidFill>
                <a:latin typeface="+mn-lt"/>
              </a:defRPr>
            </a:lvl1pPr>
            <a:lvl2pPr marL="0" algn="ctr">
              <a:spcBef>
                <a:spcPts val="0"/>
              </a:spcBef>
              <a:buFontTx/>
              <a:buNone/>
              <a:defRPr sz="1100" b="0">
                <a:solidFill>
                  <a:schemeClr val="bg1"/>
                </a:solidFill>
                <a:latin typeface="+mn-lt"/>
              </a:defRPr>
            </a:lvl2pPr>
            <a:lvl3pPr marL="0" algn="ctr">
              <a:spcBef>
                <a:spcPts val="0"/>
              </a:spcBef>
              <a:buFontTx/>
              <a:buNone/>
              <a:defRPr sz="1100" b="0">
                <a:solidFill>
                  <a:schemeClr val="bg1"/>
                </a:solidFill>
                <a:latin typeface="+mn-lt"/>
              </a:defRPr>
            </a:lvl3pPr>
            <a:lvl4pPr marL="0" indent="0" algn="ctr">
              <a:spcBef>
                <a:spcPts val="0"/>
              </a:spcBef>
              <a:buFontTx/>
              <a:buNone/>
              <a:defRPr sz="1100" b="0">
                <a:solidFill>
                  <a:schemeClr val="bg1"/>
                </a:solidFill>
                <a:latin typeface="+mn-lt"/>
              </a:defRPr>
            </a:lvl4pPr>
            <a:lvl5pPr marL="0" indent="0" algn="ctr">
              <a:spcBef>
                <a:spcPts val="0"/>
              </a:spcBef>
              <a:buFontTx/>
              <a:buNone/>
              <a:defRPr sz="1100" b="0">
                <a:solidFill>
                  <a:schemeClr val="bg1"/>
                </a:solidFill>
                <a:latin typeface="+mn-lt"/>
              </a:defRPr>
            </a:lvl5pPr>
          </a:lstStyle>
          <a:p>
            <a:pPr lvl="0"/>
            <a:r>
              <a:rPr lang="fr-FR" dirty="0"/>
              <a:t>Ma date</a:t>
            </a:r>
          </a:p>
        </p:txBody>
      </p:sp>
      <p:sp>
        <p:nvSpPr>
          <p:cNvPr id="3" name="Rectangle 2">
            <a:extLst>
              <a:ext uri="{FF2B5EF4-FFF2-40B4-BE49-F238E27FC236}">
                <a16:creationId xmlns:a16="http://schemas.microsoft.com/office/drawing/2014/main" id="{3905116A-3002-4EF3-9317-F2416B4F56BE}"/>
              </a:ext>
            </a:extLst>
          </p:cNvPr>
          <p:cNvSpPr/>
          <p:nvPr userDrawn="1"/>
        </p:nvSpPr>
        <p:spPr>
          <a:xfrm>
            <a:off x="0" y="4948014"/>
            <a:ext cx="9144000" cy="195486"/>
          </a:xfrm>
          <a:prstGeom prst="rect">
            <a:avLst/>
          </a:prstGeom>
          <a:solidFill>
            <a:srgbClr val="FFB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3" name="Groupe 22">
            <a:extLst>
              <a:ext uri="{FF2B5EF4-FFF2-40B4-BE49-F238E27FC236}">
                <a16:creationId xmlns:a16="http://schemas.microsoft.com/office/drawing/2014/main" id="{F01C5A8E-73CA-4F48-9EF7-551C4DBE8805}"/>
              </a:ext>
            </a:extLst>
          </p:cNvPr>
          <p:cNvGrpSpPr/>
          <p:nvPr userDrawn="1"/>
        </p:nvGrpSpPr>
        <p:grpSpPr>
          <a:xfrm>
            <a:off x="900113" y="102895"/>
            <a:ext cx="864096" cy="650981"/>
            <a:chOff x="899592" y="4421866"/>
            <a:chExt cx="864096" cy="650981"/>
          </a:xfrm>
        </p:grpSpPr>
        <p:pic>
          <p:nvPicPr>
            <p:cNvPr id="24" name="Image 23" descr="Une image contenant texte&#10;&#10;Description générée automatiquement">
              <a:extLst>
                <a:ext uri="{FF2B5EF4-FFF2-40B4-BE49-F238E27FC236}">
                  <a16:creationId xmlns:a16="http://schemas.microsoft.com/office/drawing/2014/main" id="{6532A03B-BD18-408D-8331-930F57C51D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721" y="4421866"/>
              <a:ext cx="813211" cy="620246"/>
            </a:xfrm>
            <a:prstGeom prst="rect">
              <a:avLst/>
            </a:prstGeom>
          </p:spPr>
        </p:pic>
        <p:sp>
          <p:nvSpPr>
            <p:cNvPr id="25" name="ZoneTexte 24">
              <a:extLst>
                <a:ext uri="{FF2B5EF4-FFF2-40B4-BE49-F238E27FC236}">
                  <a16:creationId xmlns:a16="http://schemas.microsoft.com/office/drawing/2014/main" id="{F7C8291E-9AA9-4502-8EB2-54CB16A76E35}"/>
                </a:ext>
              </a:extLst>
            </p:cNvPr>
            <p:cNvSpPr txBox="1"/>
            <p:nvPr userDrawn="1"/>
          </p:nvSpPr>
          <p:spPr>
            <a:xfrm>
              <a:off x="899592" y="4995903"/>
              <a:ext cx="864096" cy="76944"/>
            </a:xfrm>
            <a:prstGeom prst="rect">
              <a:avLst/>
            </a:prstGeom>
            <a:noFill/>
          </p:spPr>
          <p:txBody>
            <a:bodyPr wrap="square" lIns="36000" tIns="0" rIns="36000" bIns="0" rtlCol="0">
              <a:spAutoFit/>
            </a:bodyPr>
            <a:lstStyle/>
            <a:p>
              <a:pPr algn="ctr"/>
              <a:r>
                <a:rPr lang="fr-FR" sz="500" b="1" kern="1400" spc="70" baseline="0" dirty="0">
                  <a:solidFill>
                    <a:srgbClr val="00677F"/>
                  </a:solidFill>
                  <a:latin typeface="Bahnschrift SemiLight Condensed" panose="020B0502040204020203" pitchFamily="34" charset="0"/>
                </a:rPr>
                <a:t>l’archivage managérial</a:t>
              </a:r>
            </a:p>
          </p:txBody>
        </p:sp>
      </p:grpSp>
      <p:sp>
        <p:nvSpPr>
          <p:cNvPr id="28" name="Espace réservé du texte 7">
            <a:extLst>
              <a:ext uri="{FF2B5EF4-FFF2-40B4-BE49-F238E27FC236}">
                <a16:creationId xmlns:a16="http://schemas.microsoft.com/office/drawing/2014/main" id="{06F7DDDB-B1A5-4FB5-B35B-A944537A3E10}"/>
              </a:ext>
            </a:extLst>
          </p:cNvPr>
          <p:cNvSpPr>
            <a:spLocks noGrp="1"/>
          </p:cNvSpPr>
          <p:nvPr>
            <p:ph type="body" sz="quarter" idx="13" hasCustomPrompt="1"/>
          </p:nvPr>
        </p:nvSpPr>
        <p:spPr>
          <a:xfrm>
            <a:off x="900114" y="1495127"/>
            <a:ext cx="7343775" cy="692497"/>
          </a:xfrm>
          <a:prstGeom prst="rect">
            <a:avLst/>
          </a:prstGeom>
        </p:spPr>
        <p:txBody>
          <a:bodyPr/>
          <a:lstStyle>
            <a:lvl1pPr marL="0" algn="ctr">
              <a:spcBef>
                <a:spcPts val="0"/>
              </a:spcBef>
              <a:buFontTx/>
              <a:buNone/>
              <a:defRPr sz="4500" b="1">
                <a:solidFill>
                  <a:srgbClr val="237291"/>
                </a:solidFill>
                <a:latin typeface="+mj-lt"/>
              </a:defRPr>
            </a:lvl1pPr>
            <a:lvl2pPr marL="0" algn="ctr">
              <a:spcBef>
                <a:spcPts val="0"/>
              </a:spcBef>
              <a:buFontTx/>
              <a:buNone/>
              <a:defRPr sz="1100" b="0">
                <a:solidFill>
                  <a:schemeClr val="bg1"/>
                </a:solidFill>
                <a:latin typeface="+mn-lt"/>
              </a:defRPr>
            </a:lvl2pPr>
            <a:lvl3pPr marL="0" algn="ctr">
              <a:spcBef>
                <a:spcPts val="0"/>
              </a:spcBef>
              <a:buFontTx/>
              <a:buNone/>
              <a:defRPr sz="1100" b="0">
                <a:solidFill>
                  <a:schemeClr val="bg1"/>
                </a:solidFill>
                <a:latin typeface="+mn-lt"/>
              </a:defRPr>
            </a:lvl3pPr>
            <a:lvl4pPr marL="0" indent="0" algn="ctr">
              <a:spcBef>
                <a:spcPts val="0"/>
              </a:spcBef>
              <a:buFontTx/>
              <a:buNone/>
              <a:defRPr sz="1100" b="0">
                <a:solidFill>
                  <a:schemeClr val="bg1"/>
                </a:solidFill>
                <a:latin typeface="+mn-lt"/>
              </a:defRPr>
            </a:lvl4pPr>
            <a:lvl5pPr marL="0" indent="0" algn="ctr">
              <a:spcBef>
                <a:spcPts val="0"/>
              </a:spcBef>
              <a:buFontTx/>
              <a:buNone/>
              <a:defRPr sz="1100" b="0">
                <a:solidFill>
                  <a:schemeClr val="bg1"/>
                </a:solidFill>
                <a:latin typeface="+mn-lt"/>
              </a:defRPr>
            </a:lvl5pPr>
          </a:lstStyle>
          <a:p>
            <a:pPr lvl="0"/>
            <a:r>
              <a:rPr lang="fr-FR" dirty="0"/>
              <a:t>MON TITRE</a:t>
            </a:r>
          </a:p>
        </p:txBody>
      </p:sp>
      <p:sp>
        <p:nvSpPr>
          <p:cNvPr id="14" name="Espace réservé de la date 3">
            <a:extLst>
              <a:ext uri="{FF2B5EF4-FFF2-40B4-BE49-F238E27FC236}">
                <a16:creationId xmlns:a16="http://schemas.microsoft.com/office/drawing/2014/main" id="{C2E43962-7D16-419B-B606-93E825CB85B9}"/>
              </a:ext>
            </a:extLst>
          </p:cNvPr>
          <p:cNvSpPr txBox="1">
            <a:spLocks/>
          </p:cNvSpPr>
          <p:nvPr userDrawn="1"/>
        </p:nvSpPr>
        <p:spPr>
          <a:xfrm>
            <a:off x="3275856" y="4989895"/>
            <a:ext cx="5384549" cy="123111"/>
          </a:xfrm>
          <a:prstGeom prst="rect">
            <a:avLst/>
          </a:prstGeom>
        </p:spPr>
        <p:txBody>
          <a:bodyPr vert="horz" wrap="square" lIns="35997" tIns="0" rIns="35997" bIns="0" rtlCol="0" anchor="ctr">
            <a:spAutoFit/>
          </a:bodyPr>
          <a:lstStyle>
            <a:defPPr>
              <a:defRPr lang="fr-FR"/>
            </a:defPPr>
            <a:lvl1pPr marL="0" algn="l" defTabSz="914331" rtl="0" eaLnBrk="1" latinLnBrk="0" hangingPunct="1">
              <a:defRPr lang="fr-FR" sz="800" b="1" kern="1200" smtClean="0">
                <a:solidFill>
                  <a:srgbClr val="00677F"/>
                </a:solidFill>
                <a:latin typeface="+mn-lt"/>
                <a:ea typeface="+mn-ea"/>
                <a:cs typeface="+mn-cs"/>
              </a:defRPr>
            </a:lvl1pPr>
            <a:lvl2pPr marL="457167"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8" algn="l" defTabSz="914331" rtl="0" eaLnBrk="1" latinLnBrk="0" hangingPunct="1">
              <a:defRPr sz="1800" kern="1200">
                <a:solidFill>
                  <a:schemeClr val="tx1"/>
                </a:solidFill>
                <a:latin typeface="+mn-lt"/>
                <a:ea typeface="+mn-ea"/>
                <a:cs typeface="+mn-cs"/>
              </a:defRPr>
            </a:lvl4pPr>
            <a:lvl5pPr marL="1828662" algn="l" defTabSz="914331" rtl="0" eaLnBrk="1" latinLnBrk="0" hangingPunct="1">
              <a:defRPr sz="1800" kern="1200">
                <a:solidFill>
                  <a:schemeClr val="tx1"/>
                </a:solidFill>
                <a:latin typeface="+mn-lt"/>
                <a:ea typeface="+mn-ea"/>
                <a:cs typeface="+mn-cs"/>
              </a:defRPr>
            </a:lvl5pPr>
            <a:lvl6pPr marL="2285829" algn="l" defTabSz="914331" rtl="0" eaLnBrk="1" latinLnBrk="0" hangingPunct="1">
              <a:defRPr sz="1800" kern="1200">
                <a:solidFill>
                  <a:schemeClr val="tx1"/>
                </a:solidFill>
                <a:latin typeface="+mn-lt"/>
                <a:ea typeface="+mn-ea"/>
                <a:cs typeface="+mn-cs"/>
              </a:defRPr>
            </a:lvl6pPr>
            <a:lvl7pPr marL="2742993" algn="l" defTabSz="914331" rtl="0" eaLnBrk="1" latinLnBrk="0" hangingPunct="1">
              <a:defRPr sz="1800" kern="1200">
                <a:solidFill>
                  <a:schemeClr val="tx1"/>
                </a:solidFill>
                <a:latin typeface="+mn-lt"/>
                <a:ea typeface="+mn-ea"/>
                <a:cs typeface="+mn-cs"/>
              </a:defRPr>
            </a:lvl7pPr>
            <a:lvl8pPr marL="3200160" algn="l" defTabSz="914331" rtl="0" eaLnBrk="1" latinLnBrk="0" hangingPunct="1">
              <a:defRPr sz="1800" kern="1200">
                <a:solidFill>
                  <a:schemeClr val="tx1"/>
                </a:solidFill>
                <a:latin typeface="+mn-lt"/>
                <a:ea typeface="+mn-ea"/>
                <a:cs typeface="+mn-cs"/>
              </a:defRPr>
            </a:lvl8pPr>
            <a:lvl9pPr marL="3657326" algn="l" defTabSz="914331" rtl="0" eaLnBrk="1" latinLnBrk="0" hangingPunct="1">
              <a:defRPr sz="1800" kern="1200">
                <a:solidFill>
                  <a:schemeClr val="tx1"/>
                </a:solidFill>
                <a:latin typeface="+mn-lt"/>
                <a:ea typeface="+mn-ea"/>
                <a:cs typeface="+mn-cs"/>
              </a:defRPr>
            </a:lvl9pPr>
          </a:lstStyle>
          <a:p>
            <a:pPr algn="r"/>
            <a:r>
              <a:rPr lang="fr-FR" dirty="0">
                <a:solidFill>
                  <a:schemeClr val="bg1"/>
                </a:solidFill>
              </a:rPr>
              <a:t>Atelier 33 - Aide à a détection des documents engageants avec ARCHIFILTRE -  28 janvier 2021</a:t>
            </a:r>
          </a:p>
        </p:txBody>
      </p:sp>
      <p:sp>
        <p:nvSpPr>
          <p:cNvPr id="15" name="ZoneTexte 14">
            <a:extLst>
              <a:ext uri="{FF2B5EF4-FFF2-40B4-BE49-F238E27FC236}">
                <a16:creationId xmlns:a16="http://schemas.microsoft.com/office/drawing/2014/main" id="{A6CCA0DF-3BCE-424A-AF62-EAE433F55080}"/>
              </a:ext>
            </a:extLst>
          </p:cNvPr>
          <p:cNvSpPr txBox="1"/>
          <p:nvPr userDrawn="1"/>
        </p:nvSpPr>
        <p:spPr>
          <a:xfrm>
            <a:off x="8825145" y="4989895"/>
            <a:ext cx="255439" cy="123111"/>
          </a:xfrm>
          <a:prstGeom prst="rect">
            <a:avLst/>
          </a:prstGeom>
          <a:noFill/>
        </p:spPr>
        <p:txBody>
          <a:bodyPr wrap="none" lIns="35997" tIns="0" rIns="35997" bIns="0" rtlCol="0" anchor="ctr">
            <a:spAutoFit/>
          </a:bodyPr>
          <a:lstStyle/>
          <a:p>
            <a:pPr algn="r"/>
            <a:fld id="{EC1A4498-3568-4783-A35D-0E58A7021560}" type="slidenum">
              <a:rPr lang="fr-FR" sz="800" b="1" smtClean="0">
                <a:solidFill>
                  <a:schemeClr val="bg1"/>
                </a:solidFill>
              </a:rPr>
              <a:pPr algn="r"/>
              <a:t>‹N°›</a:t>
            </a:fld>
            <a:endParaRPr lang="fr-FR" sz="800" b="1" dirty="0">
              <a:solidFill>
                <a:schemeClr val="bg1"/>
              </a:solidFill>
            </a:endParaRPr>
          </a:p>
        </p:txBody>
      </p:sp>
    </p:spTree>
    <p:extLst>
      <p:ext uri="{BB962C8B-B14F-4D97-AF65-F5344CB8AC3E}">
        <p14:creationId xmlns:p14="http://schemas.microsoft.com/office/powerpoint/2010/main" val="2071042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CAFE92-9C86-4E55-9233-18102AD8CC9A}"/>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8EC4B71A-9208-4668-A6C7-2458C9741476}"/>
              </a:ext>
            </a:extLst>
          </p:cNvPr>
          <p:cNvSpPr>
            <a:spLocks noGrp="1"/>
          </p:cNvSpPr>
          <p:nvPr>
            <p:ph type="body" idx="1"/>
          </p:nvPr>
        </p:nvSpPr>
        <p:spPr>
          <a:xfrm>
            <a:off x="623888" y="3442098"/>
            <a:ext cx="7886700" cy="1125140"/>
          </a:xfrm>
          <a:prstGeom prst="rect">
            <a:avLst/>
          </a:prstGeo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a:t>Cliquez pour modifier les styles du texte du masque</a:t>
            </a:r>
          </a:p>
        </p:txBody>
      </p:sp>
      <p:sp>
        <p:nvSpPr>
          <p:cNvPr id="6" name="Espace réservé du pied de page 5">
            <a:extLst>
              <a:ext uri="{FF2B5EF4-FFF2-40B4-BE49-F238E27FC236}">
                <a16:creationId xmlns:a16="http://schemas.microsoft.com/office/drawing/2014/main" id="{7172BEDD-7C3F-4BEB-AF41-4029112F4318}"/>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7" name="Espace réservé du numéro de diapositive 6">
            <a:extLst>
              <a:ext uri="{FF2B5EF4-FFF2-40B4-BE49-F238E27FC236}">
                <a16:creationId xmlns:a16="http://schemas.microsoft.com/office/drawing/2014/main" id="{32CC7D0F-E3FC-4419-A136-970355AD055F}"/>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1433144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F4CC1-EB90-4AF8-AFFE-F543133C05E2}"/>
              </a:ext>
            </a:extLst>
          </p:cNvPr>
          <p:cNvSpPr>
            <a:spLocks noGrp="1"/>
          </p:cNvSpPr>
          <p:nvPr>
            <p:ph type="title"/>
          </p:nvPr>
        </p:nvSpPr>
        <p:spPr>
          <a:xfrm>
            <a:off x="628650" y="273844"/>
            <a:ext cx="7886700" cy="994172"/>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911D39ED-6579-43DF-86F9-11A0B36920E1}"/>
              </a:ext>
            </a:extLst>
          </p:cNvPr>
          <p:cNvSpPr>
            <a:spLocks noGrp="1"/>
          </p:cNvSpPr>
          <p:nvPr>
            <p:ph sz="half" idx="1"/>
          </p:nvPr>
        </p:nvSpPr>
        <p:spPr>
          <a:xfrm>
            <a:off x="628650" y="1369219"/>
            <a:ext cx="3867150" cy="326350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0CEF0F5-7317-44B0-BC8E-834A9A9A9D8F}"/>
              </a:ext>
            </a:extLst>
          </p:cNvPr>
          <p:cNvSpPr>
            <a:spLocks noGrp="1"/>
          </p:cNvSpPr>
          <p:nvPr>
            <p:ph sz="half" idx="2"/>
          </p:nvPr>
        </p:nvSpPr>
        <p:spPr>
          <a:xfrm>
            <a:off x="4648200" y="1369219"/>
            <a:ext cx="3867150" cy="326350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a:extLst>
              <a:ext uri="{FF2B5EF4-FFF2-40B4-BE49-F238E27FC236}">
                <a16:creationId xmlns:a16="http://schemas.microsoft.com/office/drawing/2014/main" id="{9CE0D193-EAF4-442D-8E12-AAD53D2F10BA}"/>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8" name="Rectangle 6">
            <a:extLst>
              <a:ext uri="{FF2B5EF4-FFF2-40B4-BE49-F238E27FC236}">
                <a16:creationId xmlns:a16="http://schemas.microsoft.com/office/drawing/2014/main" id="{E15CC89D-B810-4358-B236-12416EE61DB0}"/>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143839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66366-A3D9-4CC9-AAB6-D9CA7D812DBF}"/>
              </a:ext>
            </a:extLst>
          </p:cNvPr>
          <p:cNvSpPr>
            <a:spLocks noGrp="1"/>
          </p:cNvSpPr>
          <p:nvPr>
            <p:ph type="title"/>
          </p:nvPr>
        </p:nvSpPr>
        <p:spPr>
          <a:xfrm>
            <a:off x="630238" y="273844"/>
            <a:ext cx="7886700" cy="994172"/>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E975DEC0-B53F-45B8-B912-11F1FAA4F3E5}"/>
              </a:ext>
            </a:extLst>
          </p:cNvPr>
          <p:cNvSpPr>
            <a:spLocks noGrp="1"/>
          </p:cNvSpPr>
          <p:nvPr>
            <p:ph type="body" idx="1"/>
          </p:nvPr>
        </p:nvSpPr>
        <p:spPr>
          <a:xfrm>
            <a:off x="630239" y="1260872"/>
            <a:ext cx="3868737"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C008E76-0A55-41DC-BCAA-39D8CAB9296E}"/>
              </a:ext>
            </a:extLst>
          </p:cNvPr>
          <p:cNvSpPr>
            <a:spLocks noGrp="1"/>
          </p:cNvSpPr>
          <p:nvPr>
            <p:ph sz="half" idx="2"/>
          </p:nvPr>
        </p:nvSpPr>
        <p:spPr>
          <a:xfrm>
            <a:off x="630239" y="1878806"/>
            <a:ext cx="3868737" cy="2763441"/>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a:extLst>
              <a:ext uri="{FF2B5EF4-FFF2-40B4-BE49-F238E27FC236}">
                <a16:creationId xmlns:a16="http://schemas.microsoft.com/office/drawing/2014/main" id="{BBA154C9-F690-46A3-A275-53C0D05D314D}"/>
              </a:ext>
            </a:extLst>
          </p:cNvPr>
          <p:cNvSpPr>
            <a:spLocks noGrp="1"/>
          </p:cNvSpPr>
          <p:nvPr>
            <p:ph type="body" sz="quarter" idx="3"/>
          </p:nvPr>
        </p:nvSpPr>
        <p:spPr>
          <a:xfrm>
            <a:off x="4629150" y="1260872"/>
            <a:ext cx="3887788"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BD2FA04-D62F-485C-BA1F-40924892514D}"/>
              </a:ext>
            </a:extLst>
          </p:cNvPr>
          <p:cNvSpPr>
            <a:spLocks noGrp="1"/>
          </p:cNvSpPr>
          <p:nvPr>
            <p:ph sz="quarter" idx="4"/>
          </p:nvPr>
        </p:nvSpPr>
        <p:spPr>
          <a:xfrm>
            <a:off x="4629150" y="1878806"/>
            <a:ext cx="3887788" cy="2763441"/>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Rectangle 5">
            <a:extLst>
              <a:ext uri="{FF2B5EF4-FFF2-40B4-BE49-F238E27FC236}">
                <a16:creationId xmlns:a16="http://schemas.microsoft.com/office/drawing/2014/main" id="{9D440372-13F5-4D4C-8A49-A7CF39BDE205}"/>
              </a:ext>
            </a:extLst>
          </p:cNvPr>
          <p:cNvSpPr>
            <a:spLocks noGrp="1" noChangeArrowheads="1"/>
          </p:cNvSpPr>
          <p:nvPr>
            <p:ph type="ftr" sz="quarter" idx="10"/>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10" name="Rectangle 6">
            <a:extLst>
              <a:ext uri="{FF2B5EF4-FFF2-40B4-BE49-F238E27FC236}">
                <a16:creationId xmlns:a16="http://schemas.microsoft.com/office/drawing/2014/main" id="{47D0CF13-9F0C-4C50-8E8A-C2ADA1DE715B}"/>
              </a:ext>
            </a:extLst>
          </p:cNvPr>
          <p:cNvSpPr>
            <a:spLocks noGrp="1" noChangeArrowheads="1"/>
          </p:cNvSpPr>
          <p:nvPr>
            <p:ph type="sldNum" sz="quarter" idx="11"/>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2155840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90B7C-E022-4842-A0CD-0684049F0F6A}"/>
              </a:ext>
            </a:extLst>
          </p:cNvPr>
          <p:cNvSpPr>
            <a:spLocks noGrp="1"/>
          </p:cNvSpPr>
          <p:nvPr>
            <p:ph type="title"/>
          </p:nvPr>
        </p:nvSpPr>
        <p:spPr>
          <a:xfrm>
            <a:off x="628650" y="273844"/>
            <a:ext cx="7886700" cy="994172"/>
          </a:xfrm>
          <a:prstGeom prst="rect">
            <a:avLst/>
          </a:prstGeom>
        </p:spPr>
        <p:txBody>
          <a:bodyPr/>
          <a:lstStyle/>
          <a:p>
            <a:r>
              <a:rPr lang="fr-FR"/>
              <a:t>Modifiez le style du titre</a:t>
            </a:r>
          </a:p>
        </p:txBody>
      </p:sp>
      <p:sp>
        <p:nvSpPr>
          <p:cNvPr id="5" name="Rectangle 5">
            <a:extLst>
              <a:ext uri="{FF2B5EF4-FFF2-40B4-BE49-F238E27FC236}">
                <a16:creationId xmlns:a16="http://schemas.microsoft.com/office/drawing/2014/main" id="{9FA9E4EB-8B03-428C-A3E1-9B4E350999D0}"/>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6" name="Rectangle 6">
            <a:extLst>
              <a:ext uri="{FF2B5EF4-FFF2-40B4-BE49-F238E27FC236}">
                <a16:creationId xmlns:a16="http://schemas.microsoft.com/office/drawing/2014/main" id="{3E6992F1-3A5F-4D41-94F8-04770D307AD4}"/>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3537638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9F710764-5502-44B9-97A0-F083E14AB5DD}"/>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5" name="Rectangle 6">
            <a:extLst>
              <a:ext uri="{FF2B5EF4-FFF2-40B4-BE49-F238E27FC236}">
                <a16:creationId xmlns:a16="http://schemas.microsoft.com/office/drawing/2014/main" id="{BEDFEE39-714A-46B8-962C-6B15C3FB4E61}"/>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2693138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E3BC32-1823-49A5-8867-604F52FEAC91}"/>
              </a:ext>
            </a:extLst>
          </p:cNvPr>
          <p:cNvSpPr>
            <a:spLocks noGrp="1"/>
          </p:cNvSpPr>
          <p:nvPr>
            <p:ph type="title"/>
          </p:nvPr>
        </p:nvSpPr>
        <p:spPr>
          <a:xfrm>
            <a:off x="630239" y="342900"/>
            <a:ext cx="2949575" cy="1200150"/>
          </a:xfrm>
          <a:prstGeom prst="rect">
            <a:avLst/>
          </a:prstGeo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E71AE2EB-B80B-4CC1-BEE1-C73D2F953A32}"/>
              </a:ext>
            </a:extLst>
          </p:cNvPr>
          <p:cNvSpPr>
            <a:spLocks noGrp="1"/>
          </p:cNvSpPr>
          <p:nvPr>
            <p:ph idx="1"/>
          </p:nvPr>
        </p:nvSpPr>
        <p:spPr>
          <a:xfrm>
            <a:off x="3887788"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A8AE4EB-2D3E-49A4-80F8-AD13774CCD92}"/>
              </a:ext>
            </a:extLst>
          </p:cNvPr>
          <p:cNvSpPr>
            <a:spLocks noGrp="1"/>
          </p:cNvSpPr>
          <p:nvPr>
            <p:ph type="body" sz="half" idx="2"/>
          </p:nvPr>
        </p:nvSpPr>
        <p:spPr>
          <a:xfrm>
            <a:off x="630239" y="1543050"/>
            <a:ext cx="2949575"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7" name="Rectangle 5">
            <a:extLst>
              <a:ext uri="{FF2B5EF4-FFF2-40B4-BE49-F238E27FC236}">
                <a16:creationId xmlns:a16="http://schemas.microsoft.com/office/drawing/2014/main" id="{4BCF4662-55E7-4ABB-9E62-B899BDB9AD32}"/>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8" name="Rectangle 6">
            <a:extLst>
              <a:ext uri="{FF2B5EF4-FFF2-40B4-BE49-F238E27FC236}">
                <a16:creationId xmlns:a16="http://schemas.microsoft.com/office/drawing/2014/main" id="{0FB66053-5383-4079-9AF3-5D499DF1BED2}"/>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3994323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11981-F394-4A09-A654-C316D4C5E2AA}"/>
              </a:ext>
            </a:extLst>
          </p:cNvPr>
          <p:cNvSpPr>
            <a:spLocks noGrp="1"/>
          </p:cNvSpPr>
          <p:nvPr>
            <p:ph type="title"/>
          </p:nvPr>
        </p:nvSpPr>
        <p:spPr>
          <a:xfrm>
            <a:off x="630239" y="342900"/>
            <a:ext cx="2949575" cy="1200150"/>
          </a:xfrm>
          <a:prstGeom prst="rect">
            <a:avLst/>
          </a:prstGeo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6E8F145E-6BF3-41B3-8E65-EBCB66B1DD43}"/>
              </a:ext>
            </a:extLst>
          </p:cNvPr>
          <p:cNvSpPr>
            <a:spLocks noGrp="1"/>
          </p:cNvSpPr>
          <p:nvPr>
            <p:ph type="pic" idx="1"/>
          </p:nvPr>
        </p:nvSpPr>
        <p:spPr>
          <a:xfrm>
            <a:off x="3887788"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641092F1-ADBC-471F-934B-E288B9F7FFBC}"/>
              </a:ext>
            </a:extLst>
          </p:cNvPr>
          <p:cNvSpPr>
            <a:spLocks noGrp="1"/>
          </p:cNvSpPr>
          <p:nvPr>
            <p:ph type="body" sz="half" idx="2"/>
          </p:nvPr>
        </p:nvSpPr>
        <p:spPr>
          <a:xfrm>
            <a:off x="630239" y="1543050"/>
            <a:ext cx="2949575"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7" name="Rectangle 5">
            <a:extLst>
              <a:ext uri="{FF2B5EF4-FFF2-40B4-BE49-F238E27FC236}">
                <a16:creationId xmlns:a16="http://schemas.microsoft.com/office/drawing/2014/main" id="{C6A92A3E-FAE6-4FE0-A3F2-F668BAAF6399}"/>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8" name="Rectangle 6">
            <a:extLst>
              <a:ext uri="{FF2B5EF4-FFF2-40B4-BE49-F238E27FC236}">
                <a16:creationId xmlns:a16="http://schemas.microsoft.com/office/drawing/2014/main" id="{4DBF2B07-7CFF-4B50-AEDB-EE785FAB87AD}"/>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2336983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B3F642-7BB7-4A40-B3DD-4805AC5097AE}"/>
              </a:ext>
            </a:extLst>
          </p:cNvPr>
          <p:cNvSpPr>
            <a:spLocks noGrp="1"/>
          </p:cNvSpPr>
          <p:nvPr>
            <p:ph type="title"/>
          </p:nvPr>
        </p:nvSpPr>
        <p:spPr>
          <a:xfrm>
            <a:off x="628650" y="273844"/>
            <a:ext cx="7886700" cy="994172"/>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5880DD7-DB8F-4855-A5EA-BD5EEF7C5671}"/>
              </a:ext>
            </a:extLst>
          </p:cNvPr>
          <p:cNvSpPr>
            <a:spLocks noGrp="1"/>
          </p:cNvSpPr>
          <p:nvPr>
            <p:ph type="body" orient="vert" idx="1"/>
          </p:nvPr>
        </p:nvSpPr>
        <p:spPr>
          <a:xfrm>
            <a:off x="628650" y="1369219"/>
            <a:ext cx="7886700" cy="3263504"/>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D62B74F9-5BD7-4C70-8BF0-546CDA68F650}"/>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7" name="Espace réservé du numéro de diapositive 6">
            <a:extLst>
              <a:ext uri="{FF2B5EF4-FFF2-40B4-BE49-F238E27FC236}">
                <a16:creationId xmlns:a16="http://schemas.microsoft.com/office/drawing/2014/main" id="{8BA602ED-A48B-4A6C-98C9-BFF2A38BE9B7}"/>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1157096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D593F3E-1ACC-4C96-B76F-508144879137}"/>
              </a:ext>
            </a:extLst>
          </p:cNvPr>
          <p:cNvSpPr>
            <a:spLocks noGrp="1"/>
          </p:cNvSpPr>
          <p:nvPr>
            <p:ph type="title" orient="vert"/>
          </p:nvPr>
        </p:nvSpPr>
        <p:spPr>
          <a:xfrm>
            <a:off x="6543676" y="273844"/>
            <a:ext cx="1971675" cy="4358879"/>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59041BB-F6A0-4F97-B2BB-42B6271FF468}"/>
              </a:ext>
            </a:extLst>
          </p:cNvPr>
          <p:cNvSpPr>
            <a:spLocks noGrp="1"/>
          </p:cNvSpPr>
          <p:nvPr>
            <p:ph type="body" orient="vert" idx="1"/>
          </p:nvPr>
        </p:nvSpPr>
        <p:spPr>
          <a:xfrm>
            <a:off x="628651" y="273844"/>
            <a:ext cx="5762625" cy="4358879"/>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D14F992D-761A-41C7-BFD9-61298DDA7A92}"/>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7" name="Espace réservé du numéro de diapositive 6">
            <a:extLst>
              <a:ext uri="{FF2B5EF4-FFF2-40B4-BE49-F238E27FC236}">
                <a16:creationId xmlns:a16="http://schemas.microsoft.com/office/drawing/2014/main" id="{4F4BB0C1-6869-4B98-A045-55CFABDD14B2}"/>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2478710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1E78DF-C34D-4B38-8BDF-5F7C1407B366}"/>
              </a:ext>
            </a:extLst>
          </p:cNvPr>
          <p:cNvSpPr>
            <a:spLocks noGrp="1"/>
          </p:cNvSpPr>
          <p:nvPr>
            <p:ph/>
          </p:nvPr>
        </p:nvSpPr>
        <p:spPr>
          <a:xfrm>
            <a:off x="628650" y="273844"/>
            <a:ext cx="7886700" cy="4358879"/>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a:extLst>
              <a:ext uri="{FF2B5EF4-FFF2-40B4-BE49-F238E27FC236}">
                <a16:creationId xmlns:a16="http://schemas.microsoft.com/office/drawing/2014/main" id="{F0D70AE9-E487-4F5D-9F19-BA2BDBC7FEA1}"/>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6" name="Rectangle 6">
            <a:extLst>
              <a:ext uri="{FF2B5EF4-FFF2-40B4-BE49-F238E27FC236}">
                <a16:creationId xmlns:a16="http://schemas.microsoft.com/office/drawing/2014/main" id="{B26AE6E5-76B7-4B86-A5BE-77BAEC7B4703}"/>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83789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Espace réservé du texte 5"/>
          <p:cNvSpPr>
            <a:spLocks noGrp="1"/>
          </p:cNvSpPr>
          <p:nvPr>
            <p:ph type="body" sz="quarter" idx="14" hasCustomPrompt="1"/>
          </p:nvPr>
        </p:nvSpPr>
        <p:spPr>
          <a:xfrm>
            <a:off x="900113" y="1203325"/>
            <a:ext cx="7920037" cy="1123384"/>
          </a:xfrm>
          <a:prstGeom prst="rect">
            <a:avLst/>
          </a:prstGeom>
        </p:spPr>
        <p:txBody>
          <a:bodyPr/>
          <a:lstStyle>
            <a:lvl1pPr>
              <a:defRPr>
                <a:solidFill>
                  <a:srgbClr val="237291"/>
                </a:solidFill>
              </a:defRPr>
            </a:lvl1pPr>
            <a:lvl2pPr>
              <a:defRPr>
                <a:solidFill>
                  <a:srgbClr val="00A3BC"/>
                </a:solidFill>
              </a:defRPr>
            </a:lvl2pPr>
            <a:lvl4pPr>
              <a:buClr>
                <a:srgbClr val="FFB536"/>
              </a:buClr>
              <a:defRPr/>
            </a:lvl4pPr>
            <a:lvl5pPr>
              <a:buClr>
                <a:srgbClr val="00A3BC"/>
              </a:buClr>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5" name="Groupe 4">
            <a:extLst>
              <a:ext uri="{FF2B5EF4-FFF2-40B4-BE49-F238E27FC236}">
                <a16:creationId xmlns:a16="http://schemas.microsoft.com/office/drawing/2014/main" id="{14F7A104-5E23-4CBD-B737-3B0843A4F98F}"/>
              </a:ext>
            </a:extLst>
          </p:cNvPr>
          <p:cNvGrpSpPr/>
          <p:nvPr userDrawn="1"/>
        </p:nvGrpSpPr>
        <p:grpSpPr>
          <a:xfrm>
            <a:off x="0" y="0"/>
            <a:ext cx="9144000" cy="856772"/>
            <a:chOff x="0" y="1601487"/>
            <a:chExt cx="9144000" cy="856772"/>
          </a:xfrm>
        </p:grpSpPr>
        <p:pic>
          <p:nvPicPr>
            <p:cNvPr id="8" name="Image 7">
              <a:extLst>
                <a:ext uri="{FF2B5EF4-FFF2-40B4-BE49-F238E27FC236}">
                  <a16:creationId xmlns:a16="http://schemas.microsoft.com/office/drawing/2014/main" id="{52081F0A-A4ED-4836-90BA-23B48CBE10DE}"/>
                </a:ext>
              </a:extLst>
            </p:cNvPr>
            <p:cNvPicPr>
              <a:picLocks noChangeAspect="1"/>
            </p:cNvPicPr>
            <p:nvPr userDrawn="1"/>
          </p:nvPicPr>
          <p:blipFill rotWithShape="1">
            <a:blip r:embed="rId2"/>
            <a:srcRect l="25200"/>
            <a:stretch/>
          </p:blipFill>
          <p:spPr>
            <a:xfrm>
              <a:off x="2339010" y="1601487"/>
              <a:ext cx="6804990" cy="856772"/>
            </a:xfrm>
            <a:prstGeom prst="rect">
              <a:avLst/>
            </a:prstGeom>
          </p:spPr>
        </p:pic>
        <p:pic>
          <p:nvPicPr>
            <p:cNvPr id="9" name="Image 8">
              <a:extLst>
                <a:ext uri="{FF2B5EF4-FFF2-40B4-BE49-F238E27FC236}">
                  <a16:creationId xmlns:a16="http://schemas.microsoft.com/office/drawing/2014/main" id="{6F76BBBC-EBD1-44B6-B6B5-4B3523490B29}"/>
                </a:ext>
              </a:extLst>
            </p:cNvPr>
            <p:cNvPicPr>
              <a:picLocks noChangeAspect="1"/>
            </p:cNvPicPr>
            <p:nvPr userDrawn="1"/>
          </p:nvPicPr>
          <p:blipFill rotWithShape="1">
            <a:blip r:embed="rId2"/>
            <a:srcRect r="83075"/>
            <a:stretch/>
          </p:blipFill>
          <p:spPr>
            <a:xfrm>
              <a:off x="0" y="1601487"/>
              <a:ext cx="2340768" cy="856772"/>
            </a:xfrm>
            <a:prstGeom prst="rect">
              <a:avLst/>
            </a:prstGeom>
          </p:spPr>
        </p:pic>
      </p:grpSp>
      <p:sp>
        <p:nvSpPr>
          <p:cNvPr id="2" name="Titre 1"/>
          <p:cNvSpPr>
            <a:spLocks noGrp="1"/>
          </p:cNvSpPr>
          <p:nvPr>
            <p:ph type="title"/>
          </p:nvPr>
        </p:nvSpPr>
        <p:spPr>
          <a:xfrm>
            <a:off x="179512" y="231409"/>
            <a:ext cx="6264696" cy="393954"/>
          </a:xfrm>
        </p:spPr>
        <p:txBody>
          <a:bodyPr/>
          <a:lstStyle>
            <a:lvl1pPr>
              <a:defRPr>
                <a:solidFill>
                  <a:srgbClr val="237291"/>
                </a:solidFill>
              </a:defRPr>
            </a:lvl1pPr>
          </a:lstStyle>
          <a:p>
            <a:r>
              <a:rPr lang="fr-FR"/>
              <a:t>Modifiez le style du titre</a:t>
            </a:r>
            <a:endParaRPr lang="fr-FR" dirty="0"/>
          </a:p>
        </p:txBody>
      </p:sp>
      <p:sp>
        <p:nvSpPr>
          <p:cNvPr id="16" name="Rectangle 15">
            <a:extLst>
              <a:ext uri="{FF2B5EF4-FFF2-40B4-BE49-F238E27FC236}">
                <a16:creationId xmlns:a16="http://schemas.microsoft.com/office/drawing/2014/main" id="{CE280FD8-1B76-4472-B7CC-0D7E664B75C9}"/>
              </a:ext>
            </a:extLst>
          </p:cNvPr>
          <p:cNvSpPr/>
          <p:nvPr userDrawn="1"/>
        </p:nvSpPr>
        <p:spPr>
          <a:xfrm>
            <a:off x="0" y="4948014"/>
            <a:ext cx="9144000" cy="195486"/>
          </a:xfrm>
          <a:prstGeom prst="rect">
            <a:avLst/>
          </a:prstGeom>
          <a:solidFill>
            <a:srgbClr val="FFB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16F52F06-8C6B-4896-B860-C3FE5E9CF6C1}"/>
              </a:ext>
            </a:extLst>
          </p:cNvPr>
          <p:cNvSpPr txBox="1"/>
          <p:nvPr userDrawn="1"/>
        </p:nvSpPr>
        <p:spPr>
          <a:xfrm>
            <a:off x="8825145" y="4989895"/>
            <a:ext cx="255439" cy="123111"/>
          </a:xfrm>
          <a:prstGeom prst="rect">
            <a:avLst/>
          </a:prstGeom>
          <a:noFill/>
        </p:spPr>
        <p:txBody>
          <a:bodyPr wrap="none" lIns="35997" tIns="0" rIns="35997" bIns="0" rtlCol="0" anchor="ctr">
            <a:spAutoFit/>
          </a:bodyPr>
          <a:lstStyle/>
          <a:p>
            <a:pPr algn="r"/>
            <a:fld id="{EC1A4498-3568-4783-A35D-0E58A7021560}" type="slidenum">
              <a:rPr lang="fr-FR" sz="800" b="1" smtClean="0">
                <a:solidFill>
                  <a:schemeClr val="bg1"/>
                </a:solidFill>
              </a:rPr>
              <a:pPr algn="r"/>
              <a:t>‹N°›</a:t>
            </a:fld>
            <a:endParaRPr lang="fr-FR" sz="800" b="1" dirty="0">
              <a:solidFill>
                <a:schemeClr val="bg1"/>
              </a:solidFill>
            </a:endParaRPr>
          </a:p>
        </p:txBody>
      </p:sp>
      <p:sp>
        <p:nvSpPr>
          <p:cNvPr id="18" name="Espace réservé de la date 3">
            <a:extLst>
              <a:ext uri="{FF2B5EF4-FFF2-40B4-BE49-F238E27FC236}">
                <a16:creationId xmlns:a16="http://schemas.microsoft.com/office/drawing/2014/main" id="{08ADA47B-BEFC-47F7-87A9-DDB0726D7C73}"/>
              </a:ext>
            </a:extLst>
          </p:cNvPr>
          <p:cNvSpPr txBox="1">
            <a:spLocks/>
          </p:cNvSpPr>
          <p:nvPr userDrawn="1"/>
        </p:nvSpPr>
        <p:spPr>
          <a:xfrm>
            <a:off x="3275856" y="4989895"/>
            <a:ext cx="5384549" cy="123111"/>
          </a:xfrm>
          <a:prstGeom prst="rect">
            <a:avLst/>
          </a:prstGeom>
        </p:spPr>
        <p:txBody>
          <a:bodyPr vert="horz" wrap="square" lIns="35997" tIns="0" rIns="35997" bIns="0" rtlCol="0" anchor="ctr">
            <a:spAutoFit/>
          </a:bodyPr>
          <a:lstStyle>
            <a:defPPr>
              <a:defRPr lang="fr-FR"/>
            </a:defPPr>
            <a:lvl1pPr marL="0" algn="l" defTabSz="914331" rtl="0" eaLnBrk="1" latinLnBrk="0" hangingPunct="1">
              <a:defRPr lang="fr-FR" sz="800" b="1" kern="1200" smtClean="0">
                <a:solidFill>
                  <a:srgbClr val="00677F"/>
                </a:solidFill>
                <a:latin typeface="+mn-lt"/>
                <a:ea typeface="+mn-ea"/>
                <a:cs typeface="+mn-cs"/>
              </a:defRPr>
            </a:lvl1pPr>
            <a:lvl2pPr marL="457167"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8" algn="l" defTabSz="914331" rtl="0" eaLnBrk="1" latinLnBrk="0" hangingPunct="1">
              <a:defRPr sz="1800" kern="1200">
                <a:solidFill>
                  <a:schemeClr val="tx1"/>
                </a:solidFill>
                <a:latin typeface="+mn-lt"/>
                <a:ea typeface="+mn-ea"/>
                <a:cs typeface="+mn-cs"/>
              </a:defRPr>
            </a:lvl4pPr>
            <a:lvl5pPr marL="1828662" algn="l" defTabSz="914331" rtl="0" eaLnBrk="1" latinLnBrk="0" hangingPunct="1">
              <a:defRPr sz="1800" kern="1200">
                <a:solidFill>
                  <a:schemeClr val="tx1"/>
                </a:solidFill>
                <a:latin typeface="+mn-lt"/>
                <a:ea typeface="+mn-ea"/>
                <a:cs typeface="+mn-cs"/>
              </a:defRPr>
            </a:lvl5pPr>
            <a:lvl6pPr marL="2285829" algn="l" defTabSz="914331" rtl="0" eaLnBrk="1" latinLnBrk="0" hangingPunct="1">
              <a:defRPr sz="1800" kern="1200">
                <a:solidFill>
                  <a:schemeClr val="tx1"/>
                </a:solidFill>
                <a:latin typeface="+mn-lt"/>
                <a:ea typeface="+mn-ea"/>
                <a:cs typeface="+mn-cs"/>
              </a:defRPr>
            </a:lvl6pPr>
            <a:lvl7pPr marL="2742993" algn="l" defTabSz="914331" rtl="0" eaLnBrk="1" latinLnBrk="0" hangingPunct="1">
              <a:defRPr sz="1800" kern="1200">
                <a:solidFill>
                  <a:schemeClr val="tx1"/>
                </a:solidFill>
                <a:latin typeface="+mn-lt"/>
                <a:ea typeface="+mn-ea"/>
                <a:cs typeface="+mn-cs"/>
              </a:defRPr>
            </a:lvl7pPr>
            <a:lvl8pPr marL="3200160" algn="l" defTabSz="914331" rtl="0" eaLnBrk="1" latinLnBrk="0" hangingPunct="1">
              <a:defRPr sz="1800" kern="1200">
                <a:solidFill>
                  <a:schemeClr val="tx1"/>
                </a:solidFill>
                <a:latin typeface="+mn-lt"/>
                <a:ea typeface="+mn-ea"/>
                <a:cs typeface="+mn-cs"/>
              </a:defRPr>
            </a:lvl8pPr>
            <a:lvl9pPr marL="3657326" algn="l" defTabSz="914331" rtl="0" eaLnBrk="1" latinLnBrk="0" hangingPunct="1">
              <a:defRPr sz="1800" kern="1200">
                <a:solidFill>
                  <a:schemeClr val="tx1"/>
                </a:solidFill>
                <a:latin typeface="+mn-lt"/>
                <a:ea typeface="+mn-ea"/>
                <a:cs typeface="+mn-cs"/>
              </a:defRPr>
            </a:lvl9pPr>
          </a:lstStyle>
          <a:p>
            <a:pPr algn="r"/>
            <a:r>
              <a:rPr lang="fr-FR" dirty="0">
                <a:solidFill>
                  <a:schemeClr val="bg1"/>
                </a:solidFill>
              </a:rPr>
              <a:t>Atelier 33 - Aide à a détection des documents engageants avec ARCHIFILTRE -  28 janvier 2021</a:t>
            </a:r>
          </a:p>
        </p:txBody>
      </p:sp>
      <p:pic>
        <p:nvPicPr>
          <p:cNvPr id="10" name="Picture 2">
            <a:extLst>
              <a:ext uri="{FF2B5EF4-FFF2-40B4-BE49-F238E27FC236}">
                <a16:creationId xmlns:a16="http://schemas.microsoft.com/office/drawing/2014/main" id="{3381FA1B-D3FE-4A27-89DC-598CF82B5B6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864" y="4587974"/>
            <a:ext cx="15240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842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9A652-15A5-4501-9B02-B3D08C6DEDB9}"/>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6A63A848-AE54-44FC-97FA-A091B7964BC1}"/>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6" name="Espace réservé du pied de page 5">
            <a:extLst>
              <a:ext uri="{FF2B5EF4-FFF2-40B4-BE49-F238E27FC236}">
                <a16:creationId xmlns:a16="http://schemas.microsoft.com/office/drawing/2014/main" id="{F801E064-0DA1-4E4A-8ED8-90D48640131D}"/>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7" name="Espace réservé du numéro de diapositive 6">
            <a:extLst>
              <a:ext uri="{FF2B5EF4-FFF2-40B4-BE49-F238E27FC236}">
                <a16:creationId xmlns:a16="http://schemas.microsoft.com/office/drawing/2014/main" id="{F1164244-0D4B-4A23-B6A3-CA5E00466A83}"/>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2491934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E901D3-BB00-442B-8FEB-FFBC997DB612}"/>
              </a:ext>
            </a:extLst>
          </p:cNvPr>
          <p:cNvSpPr>
            <a:spLocks noGrp="1"/>
          </p:cNvSpPr>
          <p:nvPr>
            <p:ph type="title"/>
          </p:nvPr>
        </p:nvSpPr>
        <p:spPr>
          <a:xfrm>
            <a:off x="628650" y="273844"/>
            <a:ext cx="7886700" cy="994172"/>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A144B75F-3C50-4148-A4C0-C4DACBA38D96}"/>
              </a:ext>
            </a:extLst>
          </p:cNvPr>
          <p:cNvSpPr>
            <a:spLocks noGrp="1"/>
          </p:cNvSpPr>
          <p:nvPr>
            <p:ph idx="1"/>
          </p:nvPr>
        </p:nvSpPr>
        <p:spPr>
          <a:xfrm>
            <a:off x="628650" y="1369219"/>
            <a:ext cx="7886700" cy="326350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C870599B-8108-4DC3-9D02-A4CEDC20F7E4}"/>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7" name="Espace réservé du numéro de diapositive 6">
            <a:extLst>
              <a:ext uri="{FF2B5EF4-FFF2-40B4-BE49-F238E27FC236}">
                <a16:creationId xmlns:a16="http://schemas.microsoft.com/office/drawing/2014/main" id="{5D9BE60B-32AF-46D0-9EC9-D82317DC32F8}"/>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1055902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CAFE92-9C86-4E55-9233-18102AD8CC9A}"/>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8EC4B71A-9208-4668-A6C7-2458C9741476}"/>
              </a:ext>
            </a:extLst>
          </p:cNvPr>
          <p:cNvSpPr>
            <a:spLocks noGrp="1"/>
          </p:cNvSpPr>
          <p:nvPr>
            <p:ph type="body" idx="1"/>
          </p:nvPr>
        </p:nvSpPr>
        <p:spPr>
          <a:xfrm>
            <a:off x="623888" y="3442098"/>
            <a:ext cx="7886700" cy="1125140"/>
          </a:xfrm>
          <a:prstGeom prst="rect">
            <a:avLst/>
          </a:prstGeo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a:t>Cliquez pour modifier les styles du texte du masque</a:t>
            </a:r>
          </a:p>
        </p:txBody>
      </p:sp>
      <p:sp>
        <p:nvSpPr>
          <p:cNvPr id="6" name="Espace réservé du pied de page 5">
            <a:extLst>
              <a:ext uri="{FF2B5EF4-FFF2-40B4-BE49-F238E27FC236}">
                <a16:creationId xmlns:a16="http://schemas.microsoft.com/office/drawing/2014/main" id="{7172BEDD-7C3F-4BEB-AF41-4029112F4318}"/>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7" name="Espace réservé du numéro de diapositive 6">
            <a:extLst>
              <a:ext uri="{FF2B5EF4-FFF2-40B4-BE49-F238E27FC236}">
                <a16:creationId xmlns:a16="http://schemas.microsoft.com/office/drawing/2014/main" id="{32CC7D0F-E3FC-4419-A136-970355AD055F}"/>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1963067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F4CC1-EB90-4AF8-AFFE-F543133C05E2}"/>
              </a:ext>
            </a:extLst>
          </p:cNvPr>
          <p:cNvSpPr>
            <a:spLocks noGrp="1"/>
          </p:cNvSpPr>
          <p:nvPr>
            <p:ph type="title"/>
          </p:nvPr>
        </p:nvSpPr>
        <p:spPr>
          <a:xfrm>
            <a:off x="628650" y="273844"/>
            <a:ext cx="7886700" cy="994172"/>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911D39ED-6579-43DF-86F9-11A0B36920E1}"/>
              </a:ext>
            </a:extLst>
          </p:cNvPr>
          <p:cNvSpPr>
            <a:spLocks noGrp="1"/>
          </p:cNvSpPr>
          <p:nvPr>
            <p:ph sz="half" idx="1"/>
          </p:nvPr>
        </p:nvSpPr>
        <p:spPr>
          <a:xfrm>
            <a:off x="628650" y="1369219"/>
            <a:ext cx="3867150" cy="326350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0CEF0F5-7317-44B0-BC8E-834A9A9A9D8F}"/>
              </a:ext>
            </a:extLst>
          </p:cNvPr>
          <p:cNvSpPr>
            <a:spLocks noGrp="1"/>
          </p:cNvSpPr>
          <p:nvPr>
            <p:ph sz="half" idx="2"/>
          </p:nvPr>
        </p:nvSpPr>
        <p:spPr>
          <a:xfrm>
            <a:off x="4648200" y="1369219"/>
            <a:ext cx="3867150" cy="326350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a:extLst>
              <a:ext uri="{FF2B5EF4-FFF2-40B4-BE49-F238E27FC236}">
                <a16:creationId xmlns:a16="http://schemas.microsoft.com/office/drawing/2014/main" id="{9CE0D193-EAF4-442D-8E12-AAD53D2F10BA}"/>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8" name="Rectangle 6">
            <a:extLst>
              <a:ext uri="{FF2B5EF4-FFF2-40B4-BE49-F238E27FC236}">
                <a16:creationId xmlns:a16="http://schemas.microsoft.com/office/drawing/2014/main" id="{E15CC89D-B810-4358-B236-12416EE61DB0}"/>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2331909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66366-A3D9-4CC9-AAB6-D9CA7D812DBF}"/>
              </a:ext>
            </a:extLst>
          </p:cNvPr>
          <p:cNvSpPr>
            <a:spLocks noGrp="1"/>
          </p:cNvSpPr>
          <p:nvPr>
            <p:ph type="title"/>
          </p:nvPr>
        </p:nvSpPr>
        <p:spPr>
          <a:xfrm>
            <a:off x="630238" y="273844"/>
            <a:ext cx="7886700" cy="994172"/>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E975DEC0-B53F-45B8-B912-11F1FAA4F3E5}"/>
              </a:ext>
            </a:extLst>
          </p:cNvPr>
          <p:cNvSpPr>
            <a:spLocks noGrp="1"/>
          </p:cNvSpPr>
          <p:nvPr>
            <p:ph type="body" idx="1"/>
          </p:nvPr>
        </p:nvSpPr>
        <p:spPr>
          <a:xfrm>
            <a:off x="630239" y="1260872"/>
            <a:ext cx="3868737"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C008E76-0A55-41DC-BCAA-39D8CAB9296E}"/>
              </a:ext>
            </a:extLst>
          </p:cNvPr>
          <p:cNvSpPr>
            <a:spLocks noGrp="1"/>
          </p:cNvSpPr>
          <p:nvPr>
            <p:ph sz="half" idx="2"/>
          </p:nvPr>
        </p:nvSpPr>
        <p:spPr>
          <a:xfrm>
            <a:off x="630239" y="1878806"/>
            <a:ext cx="3868737" cy="2763441"/>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a:extLst>
              <a:ext uri="{FF2B5EF4-FFF2-40B4-BE49-F238E27FC236}">
                <a16:creationId xmlns:a16="http://schemas.microsoft.com/office/drawing/2014/main" id="{BBA154C9-F690-46A3-A275-53C0D05D314D}"/>
              </a:ext>
            </a:extLst>
          </p:cNvPr>
          <p:cNvSpPr>
            <a:spLocks noGrp="1"/>
          </p:cNvSpPr>
          <p:nvPr>
            <p:ph type="body" sz="quarter" idx="3"/>
          </p:nvPr>
        </p:nvSpPr>
        <p:spPr>
          <a:xfrm>
            <a:off x="4629150" y="1260872"/>
            <a:ext cx="3887788"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BD2FA04-D62F-485C-BA1F-40924892514D}"/>
              </a:ext>
            </a:extLst>
          </p:cNvPr>
          <p:cNvSpPr>
            <a:spLocks noGrp="1"/>
          </p:cNvSpPr>
          <p:nvPr>
            <p:ph sz="quarter" idx="4"/>
          </p:nvPr>
        </p:nvSpPr>
        <p:spPr>
          <a:xfrm>
            <a:off x="4629150" y="1878806"/>
            <a:ext cx="3887788" cy="2763441"/>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Rectangle 5">
            <a:extLst>
              <a:ext uri="{FF2B5EF4-FFF2-40B4-BE49-F238E27FC236}">
                <a16:creationId xmlns:a16="http://schemas.microsoft.com/office/drawing/2014/main" id="{9D440372-13F5-4D4C-8A49-A7CF39BDE205}"/>
              </a:ext>
            </a:extLst>
          </p:cNvPr>
          <p:cNvSpPr>
            <a:spLocks noGrp="1" noChangeArrowheads="1"/>
          </p:cNvSpPr>
          <p:nvPr>
            <p:ph type="ftr" sz="quarter" idx="10"/>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10" name="Rectangle 6">
            <a:extLst>
              <a:ext uri="{FF2B5EF4-FFF2-40B4-BE49-F238E27FC236}">
                <a16:creationId xmlns:a16="http://schemas.microsoft.com/office/drawing/2014/main" id="{47D0CF13-9F0C-4C50-8E8A-C2ADA1DE715B}"/>
              </a:ext>
            </a:extLst>
          </p:cNvPr>
          <p:cNvSpPr>
            <a:spLocks noGrp="1" noChangeArrowheads="1"/>
          </p:cNvSpPr>
          <p:nvPr>
            <p:ph type="sldNum" sz="quarter" idx="11"/>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3472149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90B7C-E022-4842-A0CD-0684049F0F6A}"/>
              </a:ext>
            </a:extLst>
          </p:cNvPr>
          <p:cNvSpPr>
            <a:spLocks noGrp="1"/>
          </p:cNvSpPr>
          <p:nvPr>
            <p:ph type="title"/>
          </p:nvPr>
        </p:nvSpPr>
        <p:spPr>
          <a:xfrm>
            <a:off x="628650" y="273844"/>
            <a:ext cx="7886700" cy="994172"/>
          </a:xfrm>
          <a:prstGeom prst="rect">
            <a:avLst/>
          </a:prstGeom>
        </p:spPr>
        <p:txBody>
          <a:bodyPr/>
          <a:lstStyle/>
          <a:p>
            <a:r>
              <a:rPr lang="fr-FR"/>
              <a:t>Modifiez le style du titre</a:t>
            </a:r>
          </a:p>
        </p:txBody>
      </p:sp>
      <p:sp>
        <p:nvSpPr>
          <p:cNvPr id="5" name="Rectangle 5">
            <a:extLst>
              <a:ext uri="{FF2B5EF4-FFF2-40B4-BE49-F238E27FC236}">
                <a16:creationId xmlns:a16="http://schemas.microsoft.com/office/drawing/2014/main" id="{9FA9E4EB-8B03-428C-A3E1-9B4E350999D0}"/>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6" name="Rectangle 6">
            <a:extLst>
              <a:ext uri="{FF2B5EF4-FFF2-40B4-BE49-F238E27FC236}">
                <a16:creationId xmlns:a16="http://schemas.microsoft.com/office/drawing/2014/main" id="{3E6992F1-3A5F-4D41-94F8-04770D307AD4}"/>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2655473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9F710764-5502-44B9-97A0-F083E14AB5DD}"/>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5" name="Rectangle 6">
            <a:extLst>
              <a:ext uri="{FF2B5EF4-FFF2-40B4-BE49-F238E27FC236}">
                <a16:creationId xmlns:a16="http://schemas.microsoft.com/office/drawing/2014/main" id="{BEDFEE39-714A-46B8-962C-6B15C3FB4E61}"/>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709802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E3BC32-1823-49A5-8867-604F52FEAC91}"/>
              </a:ext>
            </a:extLst>
          </p:cNvPr>
          <p:cNvSpPr>
            <a:spLocks noGrp="1"/>
          </p:cNvSpPr>
          <p:nvPr>
            <p:ph type="title"/>
          </p:nvPr>
        </p:nvSpPr>
        <p:spPr>
          <a:xfrm>
            <a:off x="630239" y="342900"/>
            <a:ext cx="2949575" cy="1200150"/>
          </a:xfrm>
          <a:prstGeom prst="rect">
            <a:avLst/>
          </a:prstGeo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E71AE2EB-B80B-4CC1-BEE1-C73D2F953A32}"/>
              </a:ext>
            </a:extLst>
          </p:cNvPr>
          <p:cNvSpPr>
            <a:spLocks noGrp="1"/>
          </p:cNvSpPr>
          <p:nvPr>
            <p:ph idx="1"/>
          </p:nvPr>
        </p:nvSpPr>
        <p:spPr>
          <a:xfrm>
            <a:off x="3887788"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A8AE4EB-2D3E-49A4-80F8-AD13774CCD92}"/>
              </a:ext>
            </a:extLst>
          </p:cNvPr>
          <p:cNvSpPr>
            <a:spLocks noGrp="1"/>
          </p:cNvSpPr>
          <p:nvPr>
            <p:ph type="body" sz="half" idx="2"/>
          </p:nvPr>
        </p:nvSpPr>
        <p:spPr>
          <a:xfrm>
            <a:off x="630239" y="1543050"/>
            <a:ext cx="2949575"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7" name="Rectangle 5">
            <a:extLst>
              <a:ext uri="{FF2B5EF4-FFF2-40B4-BE49-F238E27FC236}">
                <a16:creationId xmlns:a16="http://schemas.microsoft.com/office/drawing/2014/main" id="{4BCF4662-55E7-4ABB-9E62-B899BDB9AD32}"/>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8" name="Rectangle 6">
            <a:extLst>
              <a:ext uri="{FF2B5EF4-FFF2-40B4-BE49-F238E27FC236}">
                <a16:creationId xmlns:a16="http://schemas.microsoft.com/office/drawing/2014/main" id="{0FB66053-5383-4079-9AF3-5D499DF1BED2}"/>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988572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11981-F394-4A09-A654-C316D4C5E2AA}"/>
              </a:ext>
            </a:extLst>
          </p:cNvPr>
          <p:cNvSpPr>
            <a:spLocks noGrp="1"/>
          </p:cNvSpPr>
          <p:nvPr>
            <p:ph type="title"/>
          </p:nvPr>
        </p:nvSpPr>
        <p:spPr>
          <a:xfrm>
            <a:off x="630239" y="342900"/>
            <a:ext cx="2949575" cy="1200150"/>
          </a:xfrm>
          <a:prstGeom prst="rect">
            <a:avLst/>
          </a:prstGeo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6E8F145E-6BF3-41B3-8E65-EBCB66B1DD43}"/>
              </a:ext>
            </a:extLst>
          </p:cNvPr>
          <p:cNvSpPr>
            <a:spLocks noGrp="1"/>
          </p:cNvSpPr>
          <p:nvPr>
            <p:ph type="pic" idx="1"/>
          </p:nvPr>
        </p:nvSpPr>
        <p:spPr>
          <a:xfrm>
            <a:off x="3887788"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641092F1-ADBC-471F-934B-E288B9F7FFBC}"/>
              </a:ext>
            </a:extLst>
          </p:cNvPr>
          <p:cNvSpPr>
            <a:spLocks noGrp="1"/>
          </p:cNvSpPr>
          <p:nvPr>
            <p:ph type="body" sz="half" idx="2"/>
          </p:nvPr>
        </p:nvSpPr>
        <p:spPr>
          <a:xfrm>
            <a:off x="630239" y="1543050"/>
            <a:ext cx="2949575"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7" name="Rectangle 5">
            <a:extLst>
              <a:ext uri="{FF2B5EF4-FFF2-40B4-BE49-F238E27FC236}">
                <a16:creationId xmlns:a16="http://schemas.microsoft.com/office/drawing/2014/main" id="{C6A92A3E-FAE6-4FE0-A3F2-F668BAAF6399}"/>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8" name="Rectangle 6">
            <a:extLst>
              <a:ext uri="{FF2B5EF4-FFF2-40B4-BE49-F238E27FC236}">
                <a16:creationId xmlns:a16="http://schemas.microsoft.com/office/drawing/2014/main" id="{4DBF2B07-7CFF-4B50-AEDB-EE785FAB87AD}"/>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1026709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B3F642-7BB7-4A40-B3DD-4805AC5097AE}"/>
              </a:ext>
            </a:extLst>
          </p:cNvPr>
          <p:cNvSpPr>
            <a:spLocks noGrp="1"/>
          </p:cNvSpPr>
          <p:nvPr>
            <p:ph type="title"/>
          </p:nvPr>
        </p:nvSpPr>
        <p:spPr>
          <a:xfrm>
            <a:off x="628650" y="273844"/>
            <a:ext cx="7886700" cy="994172"/>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5880DD7-DB8F-4855-A5EA-BD5EEF7C5671}"/>
              </a:ext>
            </a:extLst>
          </p:cNvPr>
          <p:cNvSpPr>
            <a:spLocks noGrp="1"/>
          </p:cNvSpPr>
          <p:nvPr>
            <p:ph type="body" orient="vert" idx="1"/>
          </p:nvPr>
        </p:nvSpPr>
        <p:spPr>
          <a:xfrm>
            <a:off x="628650" y="1369219"/>
            <a:ext cx="7886700" cy="3263504"/>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D62B74F9-5BD7-4C70-8BF0-546CDA68F650}"/>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7" name="Espace réservé du numéro de diapositive 6">
            <a:extLst>
              <a:ext uri="{FF2B5EF4-FFF2-40B4-BE49-F238E27FC236}">
                <a16:creationId xmlns:a16="http://schemas.microsoft.com/office/drawing/2014/main" id="{8BA602ED-A48B-4A6C-98C9-BFF2A38BE9B7}"/>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51071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uverture illustré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119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D593F3E-1ACC-4C96-B76F-508144879137}"/>
              </a:ext>
            </a:extLst>
          </p:cNvPr>
          <p:cNvSpPr>
            <a:spLocks noGrp="1"/>
          </p:cNvSpPr>
          <p:nvPr>
            <p:ph type="title" orient="vert"/>
          </p:nvPr>
        </p:nvSpPr>
        <p:spPr>
          <a:xfrm>
            <a:off x="6543676" y="273844"/>
            <a:ext cx="1971675" cy="4358879"/>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59041BB-F6A0-4F97-B2BB-42B6271FF468}"/>
              </a:ext>
            </a:extLst>
          </p:cNvPr>
          <p:cNvSpPr>
            <a:spLocks noGrp="1"/>
          </p:cNvSpPr>
          <p:nvPr>
            <p:ph type="body" orient="vert" idx="1"/>
          </p:nvPr>
        </p:nvSpPr>
        <p:spPr>
          <a:xfrm>
            <a:off x="628651" y="273844"/>
            <a:ext cx="5762625" cy="4358879"/>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D14F992D-761A-41C7-BFD9-61298DDA7A92}"/>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7" name="Espace réservé du numéro de diapositive 6">
            <a:extLst>
              <a:ext uri="{FF2B5EF4-FFF2-40B4-BE49-F238E27FC236}">
                <a16:creationId xmlns:a16="http://schemas.microsoft.com/office/drawing/2014/main" id="{4F4BB0C1-6869-4B98-A045-55CFABDD14B2}"/>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2800317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1E78DF-C34D-4B38-8BDF-5F7C1407B366}"/>
              </a:ext>
            </a:extLst>
          </p:cNvPr>
          <p:cNvSpPr>
            <a:spLocks noGrp="1"/>
          </p:cNvSpPr>
          <p:nvPr>
            <p:ph/>
          </p:nvPr>
        </p:nvSpPr>
        <p:spPr>
          <a:xfrm>
            <a:off x="628650" y="273844"/>
            <a:ext cx="7886700" cy="4358879"/>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a:extLst>
              <a:ext uri="{FF2B5EF4-FFF2-40B4-BE49-F238E27FC236}">
                <a16:creationId xmlns:a16="http://schemas.microsoft.com/office/drawing/2014/main" id="{F0D70AE9-E487-4F5D-9F19-BA2BDBC7FEA1}"/>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6" name="Rectangle 6">
            <a:extLst>
              <a:ext uri="{FF2B5EF4-FFF2-40B4-BE49-F238E27FC236}">
                <a16:creationId xmlns:a16="http://schemas.microsoft.com/office/drawing/2014/main" id="{B26AE6E5-76B7-4B86-A5BE-77BAEC7B4703}"/>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spTree>
    <p:extLst>
      <p:ext uri="{BB962C8B-B14F-4D97-AF65-F5344CB8AC3E}">
        <p14:creationId xmlns:p14="http://schemas.microsoft.com/office/powerpoint/2010/main" val="3086600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C84B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p>
            <a:r>
              <a:rPr lang="en-AU" sz="900">
                <a:solidFill>
                  <a:srgbClr val="333366"/>
                </a:solidFill>
              </a:rPr>
              <a:t>www.thalesgroup.com</a:t>
            </a:r>
          </a:p>
        </p:txBody>
      </p:sp>
      <p:pic>
        <p:nvPicPr>
          <p:cNvPr id="6" name="Image 20" descr="logo_thales.png"/>
          <p:cNvPicPr>
            <a:picLocks noChangeAspect="1"/>
          </p:cNvPicPr>
          <p:nvPr userDrawn="1"/>
        </p:nvPicPr>
        <p:blipFill>
          <a:blip r:embed="rId2">
            <a:extLst>
              <a:ext uri="{28A0092B-C50C-407E-A947-70E740481C1C}">
                <a14:useLocalDpi xmlns:a14="http://schemas.microsoft.com/office/drawing/2010/main" val="0"/>
              </a:ext>
            </a:extLst>
          </a:blip>
          <a:srcRect l="9052" t="36000" r="9052" b="36000"/>
          <a:stretch>
            <a:fillRect/>
          </a:stretch>
        </p:blipFill>
        <p:spPr bwMode="auto">
          <a:xfrm>
            <a:off x="236538" y="165100"/>
            <a:ext cx="2336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emi-cadre 6"/>
          <p:cNvSpPr/>
          <p:nvPr userDrawn="1"/>
        </p:nvSpPr>
        <p:spPr bwMode="auto">
          <a:xfrm>
            <a:off x="301625" y="1447800"/>
            <a:ext cx="387350" cy="395288"/>
          </a:xfrm>
          <a:prstGeom prst="halfFrame">
            <a:avLst>
              <a:gd name="adj1" fmla="val 12269"/>
              <a:gd name="adj2" fmla="val 13535"/>
            </a:avLst>
          </a:prstGeom>
          <a:solidFill>
            <a:schemeClr val="bg2"/>
          </a:solidFill>
          <a:ln>
            <a:noFill/>
          </a:ln>
        </p:spPr>
        <p:txBody>
          <a:bodyPr/>
          <a:lstStyle/>
          <a:p>
            <a:pPr algn="ctr" fontAlgn="auto">
              <a:spcBef>
                <a:spcPts val="0"/>
              </a:spcBef>
              <a:spcAft>
                <a:spcPts val="0"/>
              </a:spcAft>
              <a:defRPr/>
            </a:pPr>
            <a:endParaRPr lang="fr-FR">
              <a:latin typeface="+mn-lt"/>
            </a:endParaRPr>
          </a:p>
        </p:txBody>
      </p:sp>
      <p:sp>
        <p:nvSpPr>
          <p:cNvPr id="8" name="ZoneTexte 11"/>
          <p:cNvSpPr txBox="1">
            <a:spLocks noChangeArrowheads="1"/>
          </p:cNvSpPr>
          <p:nvPr userDrawn="1"/>
        </p:nvSpPr>
        <p:spPr bwMode="auto">
          <a:xfrm>
            <a:off x="3708400" y="4743450"/>
            <a:ext cx="1727200" cy="185738"/>
          </a:xfrm>
          <a:prstGeom prst="rect">
            <a:avLst/>
          </a:prstGeom>
          <a:solidFill>
            <a:schemeClr val="bg1">
              <a:alpha val="50000"/>
            </a:schemeClr>
          </a:solidFill>
          <a:ln w="6350">
            <a:solidFill>
              <a:schemeClr val="bg1">
                <a:lumMod val="85000"/>
              </a:schemeClr>
            </a:solidFill>
            <a:miter lim="800000"/>
            <a:headEnd/>
            <a:tailEnd/>
          </a:ln>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a:solidFill>
                  <a:schemeClr val="bg1">
                    <a:lumMod val="65000"/>
                  </a:schemeClr>
                </a:solidFill>
                <a:latin typeface="Arial" charset="0"/>
              </a:rPr>
              <a:t>THALES GROUP INTERNAL</a:t>
            </a:r>
          </a:p>
        </p:txBody>
      </p:sp>
      <p:pic>
        <p:nvPicPr>
          <p:cNvPr id="9" name="Espace réservé pour une image  5"/>
          <p:cNvPicPr>
            <a:picLocks noGrp="1"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573027" y="-9625"/>
            <a:ext cx="357097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p:spPr>
      </p:pic>
      <p:sp>
        <p:nvSpPr>
          <p:cNvPr id="2" name="Titre 1"/>
          <p:cNvSpPr>
            <a:spLocks noGrp="1"/>
          </p:cNvSpPr>
          <p:nvPr>
            <p:ph type="ctrTitle"/>
          </p:nvPr>
        </p:nvSpPr>
        <p:spPr>
          <a:xfrm>
            <a:off x="302049" y="1007215"/>
            <a:ext cx="4918023" cy="3190787"/>
          </a:xfrm>
        </p:spPr>
        <p:txBody>
          <a:bodyPr/>
          <a:lstStyle>
            <a:lvl1pPr algn="l">
              <a:defRPr sz="2600">
                <a:solidFill>
                  <a:srgbClr val="C84B1B"/>
                </a:solidFill>
              </a:defRPr>
            </a:lvl1pPr>
          </a:lstStyle>
          <a:p>
            <a:r>
              <a:rPr lang="fr-FR"/>
              <a:t>Modifiez le style du titre</a:t>
            </a:r>
            <a:endParaRPr lang="fr-FR" dirty="0"/>
          </a:p>
        </p:txBody>
      </p:sp>
      <p:sp>
        <p:nvSpPr>
          <p:cNvPr id="32" name="Sous-titre 2"/>
          <p:cNvSpPr>
            <a:spLocks noGrp="1"/>
          </p:cNvSpPr>
          <p:nvPr>
            <p:ph type="subTitle" idx="1"/>
          </p:nvPr>
        </p:nvSpPr>
        <p:spPr>
          <a:xfrm>
            <a:off x="302049" y="3134826"/>
            <a:ext cx="4918023" cy="523220"/>
          </a:xfrm>
        </p:spPr>
        <p:txBody>
          <a:bodyPr>
            <a:spAutoFit/>
          </a:bodyPr>
          <a:lstStyle>
            <a:lvl1pPr marL="0" indent="0" algn="l">
              <a:lnSpc>
                <a:spcPct val="100000"/>
              </a:lnSpc>
              <a:spcBef>
                <a:spcPts val="0"/>
              </a:spcBef>
              <a:spcAft>
                <a:spcPts val="0"/>
              </a:spcAft>
              <a:buNone/>
              <a:defRPr sz="1400" b="1" cap="all">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Tree>
    <p:extLst>
      <p:ext uri="{BB962C8B-B14F-4D97-AF65-F5344CB8AC3E}">
        <p14:creationId xmlns:p14="http://schemas.microsoft.com/office/powerpoint/2010/main" val="2328060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3" name="Espace réservé du contenu 2"/>
          <p:cNvSpPr>
            <a:spLocks noGrp="1"/>
          </p:cNvSpPr>
          <p:nvPr>
            <p:ph idx="1"/>
          </p:nvPr>
        </p:nvSpPr>
        <p:spPr/>
        <p:txBody>
          <a:bodyPr/>
          <a:lstStyle>
            <a:lvl1pPr>
              <a:spcBef>
                <a:spcPts val="600"/>
              </a:spcBef>
              <a:spcAft>
                <a:spcPts val="1200"/>
              </a:spcAft>
              <a:defRPr/>
            </a:lvl1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20333697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sp>
        <p:nvSpPr>
          <p:cNvPr id="7"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p>
            <a:r>
              <a:rPr lang="en-AU" sz="900"/>
              <a:t>www.thalesgroup.com</a:t>
            </a:r>
          </a:p>
        </p:txBody>
      </p:sp>
      <p:pic>
        <p:nvPicPr>
          <p:cNvPr id="9" name="Image 20" descr="logo_thales.png"/>
          <p:cNvPicPr>
            <a:picLocks noChangeAspect="1"/>
          </p:cNvPicPr>
          <p:nvPr userDrawn="1"/>
        </p:nvPicPr>
        <p:blipFill>
          <a:blip r:embed="rId2">
            <a:extLst>
              <a:ext uri="{28A0092B-C50C-407E-A947-70E740481C1C}">
                <a14:useLocalDpi xmlns:a14="http://schemas.microsoft.com/office/drawing/2010/main" val="0"/>
              </a:ext>
            </a:extLst>
          </a:blip>
          <a:srcRect l="9052" t="36000" r="9052" b="36000"/>
          <a:stretch>
            <a:fillRect/>
          </a:stretch>
        </p:blipFill>
        <p:spPr bwMode="auto">
          <a:xfrm>
            <a:off x="236538" y="165100"/>
            <a:ext cx="2336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1"/>
          <p:cNvSpPr>
            <a:spLocks noChangeArrowheads="1"/>
          </p:cNvSpPr>
          <p:nvPr userDrawn="1"/>
        </p:nvSpPr>
        <p:spPr bwMode="auto">
          <a:xfrm>
            <a:off x="201613" y="1609725"/>
            <a:ext cx="95250" cy="360363"/>
          </a:xfrm>
          <a:prstGeom prst="rect">
            <a:avLst/>
          </a:prstGeom>
          <a:solidFill>
            <a:srgbClr val="C84B1B"/>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pPr algn="ctr" defTabSz="914400" eaLnBrk="0" hangingPunct="0"/>
            <a:endParaRPr lang="en-AU" sz="1400">
              <a:solidFill>
                <a:srgbClr val="323265"/>
              </a:solidFill>
              <a:latin typeface="Arial" pitchFamily="34" charset="0"/>
              <a:cs typeface="Arial" pitchFamily="34" charset="0"/>
            </a:endParaRPr>
          </a:p>
        </p:txBody>
      </p:sp>
      <p:sp>
        <p:nvSpPr>
          <p:cNvPr id="12" name="ZoneTexte 11"/>
          <p:cNvSpPr txBox="1">
            <a:spLocks noChangeArrowheads="1"/>
          </p:cNvSpPr>
          <p:nvPr userDrawn="1"/>
        </p:nvSpPr>
        <p:spPr bwMode="auto">
          <a:xfrm>
            <a:off x="3708400" y="4743440"/>
            <a:ext cx="1727200" cy="185756"/>
          </a:xfrm>
          <a:prstGeom prst="rect">
            <a:avLst/>
          </a:prstGeom>
          <a:solidFill>
            <a:schemeClr val="bg1">
              <a:alpha val="50000"/>
            </a:schemeClr>
          </a:solidFill>
          <a:ln w="6350">
            <a:solidFill>
              <a:schemeClr val="bg1">
                <a:lumMod val="85000"/>
              </a:schemeClr>
            </a:solidFill>
            <a:miter lim="800000"/>
            <a:headEnd/>
            <a:tailEnd/>
          </a:ln>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a:solidFill>
                  <a:schemeClr val="bg1">
                    <a:lumMod val="65000"/>
                  </a:schemeClr>
                </a:solidFill>
                <a:latin typeface="Arial" charset="0"/>
              </a:rPr>
              <a:t>THALES GROUP INTERNAL</a:t>
            </a:r>
          </a:p>
        </p:txBody>
      </p:sp>
      <p:sp>
        <p:nvSpPr>
          <p:cNvPr id="2" name="Titre 1"/>
          <p:cNvSpPr>
            <a:spLocks noGrp="1"/>
          </p:cNvSpPr>
          <p:nvPr>
            <p:ph type="ctrTitle"/>
          </p:nvPr>
        </p:nvSpPr>
        <p:spPr>
          <a:xfrm>
            <a:off x="302049" y="1344553"/>
            <a:ext cx="4918023" cy="866897"/>
          </a:xfrm>
        </p:spPr>
        <p:txBody>
          <a:bodyPr/>
          <a:lstStyle>
            <a:lvl1pPr algn="l">
              <a:defRPr sz="2400" baseline="0">
                <a:solidFill>
                  <a:schemeClr val="bg2"/>
                </a:solidFill>
              </a:defRPr>
            </a:lvl1pPr>
          </a:lstStyle>
          <a:p>
            <a:r>
              <a:rPr lang="fr-FR" dirty="0"/>
              <a:t>Cliquez et modifiez le titre</a:t>
            </a:r>
          </a:p>
        </p:txBody>
      </p:sp>
      <p:sp>
        <p:nvSpPr>
          <p:cNvPr id="32" name="Sous-titre 2"/>
          <p:cNvSpPr>
            <a:spLocks noGrp="1"/>
          </p:cNvSpPr>
          <p:nvPr>
            <p:ph type="subTitle" idx="1"/>
          </p:nvPr>
        </p:nvSpPr>
        <p:spPr>
          <a:xfrm>
            <a:off x="302049" y="2019650"/>
            <a:ext cx="4918023" cy="523220"/>
          </a:xfrm>
        </p:spPr>
        <p:txBody>
          <a:bodyPr>
            <a:spAutoFit/>
          </a:bodyPr>
          <a:lstStyle>
            <a:lvl1pPr marL="0" indent="0" algn="l">
              <a:lnSpc>
                <a:spcPct val="100000"/>
              </a:lnSpc>
              <a:spcBef>
                <a:spcPts val="0"/>
              </a:spcBef>
              <a:spcAft>
                <a:spcPts val="0"/>
              </a:spcAft>
              <a:buNone/>
              <a:defRPr sz="1400" b="0" cap="all">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6" name="Espace réservé du texte 5"/>
          <p:cNvSpPr>
            <a:spLocks noGrp="1"/>
          </p:cNvSpPr>
          <p:nvPr>
            <p:ph type="body" sz="quarter" idx="10"/>
          </p:nvPr>
        </p:nvSpPr>
        <p:spPr>
          <a:xfrm>
            <a:off x="302049" y="2502958"/>
            <a:ext cx="4918022" cy="1751542"/>
          </a:xfrm>
        </p:spPr>
        <p:txBody>
          <a:bodyPr/>
          <a:lstStyle>
            <a:lvl1pPr marL="0" indent="0" algn="l">
              <a:spcBef>
                <a:spcPts val="0"/>
              </a:spcBef>
              <a:buFontTx/>
              <a:buNone/>
              <a:defRPr sz="1400" b="0">
                <a:solidFill>
                  <a:srgbClr val="505050"/>
                </a:solidFill>
              </a:defRPr>
            </a:lvl1pPr>
            <a:lvl2pPr marL="0" indent="0" algn="l">
              <a:buFontTx/>
              <a:buNone/>
              <a:defRPr/>
            </a:lvl2pPr>
            <a:lvl3pPr marL="0" indent="0" algn="l">
              <a:buFontTx/>
              <a:buNone/>
              <a:defRPr/>
            </a:lvl3pPr>
            <a:lvl4pPr marL="0" indent="0" algn="l">
              <a:buFontTx/>
              <a:buNone/>
              <a:defRPr/>
            </a:lvl4pPr>
            <a:lvl5pPr marL="0" indent="0" algn="l">
              <a:buFontTx/>
              <a:buNone/>
              <a:defRPr/>
            </a:lvl5pPr>
          </a:lstStyle>
          <a:p>
            <a:pPr lvl="0"/>
            <a:r>
              <a:rPr lang="fr-FR" dirty="0"/>
              <a:t>Cliquez pour modifier les styles du texte du masque</a:t>
            </a:r>
          </a:p>
        </p:txBody>
      </p:sp>
      <p:sp>
        <p:nvSpPr>
          <p:cNvPr id="10" name="Picture Placeholder 2"/>
          <p:cNvSpPr>
            <a:spLocks noGrp="1"/>
          </p:cNvSpPr>
          <p:nvPr>
            <p:ph type="pic" sz="quarter" idx="11"/>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p:spPr>
        <p:txBody>
          <a:bodyPr lIns="432000" rtlCol="0" anchor="ctr">
            <a:noAutofit/>
          </a:bodyPr>
          <a:lstStyle>
            <a:lvl1pPr marL="0" indent="0" algn="ctr">
              <a:buFontTx/>
              <a:buNone/>
              <a:defRPr b="0">
                <a:solidFill>
                  <a:schemeClr val="bg1"/>
                </a:solidFill>
              </a:defRPr>
            </a:lvl1pPr>
          </a:lstStyle>
          <a:p>
            <a:pPr lvl="0"/>
            <a:r>
              <a:rPr lang="fr-FR" noProof="0" dirty="0"/>
              <a:t>Faire glisser l'image vers l'espace réservé ou cliquer sur l'icône pour l'ajouter</a:t>
            </a:r>
            <a:endParaRPr lang="en-AU" noProof="0" dirty="0"/>
          </a:p>
        </p:txBody>
      </p:sp>
    </p:spTree>
    <p:extLst>
      <p:ext uri="{BB962C8B-B14F-4D97-AF65-F5344CB8AC3E}">
        <p14:creationId xmlns:p14="http://schemas.microsoft.com/office/powerpoint/2010/main" val="1052184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6" name="Rectangle 1"/>
          <p:cNvSpPr>
            <a:spLocks/>
          </p:cNvSpPr>
          <p:nvPr userDrawn="1"/>
        </p:nvSpPr>
        <p:spPr bwMode="auto">
          <a:xfrm>
            <a:off x="5502275" y="-15875"/>
            <a:ext cx="3641725" cy="5165725"/>
          </a:xfrm>
          <a:custGeom>
            <a:avLst/>
            <a:gdLst>
              <a:gd name="T0" fmla="*/ 1710885 w 3642050"/>
              <a:gd name="T1" fmla="*/ 0 h 5165725"/>
              <a:gd name="T2" fmla="*/ 3640425 w 3642050"/>
              <a:gd name="T3" fmla="*/ 15875 h 5165725"/>
              <a:gd name="T4" fmla="*/ 3640425 w 3642050"/>
              <a:gd name="T5" fmla="*/ 5159375 h 5165725"/>
              <a:gd name="T6" fmla="*/ 105055 w 3642050"/>
              <a:gd name="T7" fmla="*/ 5165725 h 5165725"/>
              <a:gd name="T8" fmla="*/ 1710885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C84B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fontAlgn="auto">
              <a:spcBef>
                <a:spcPts val="0"/>
              </a:spcBef>
              <a:spcAft>
                <a:spcPts val="0"/>
              </a:spcAft>
              <a:defRPr/>
            </a:pPr>
            <a:endParaRPr lang="en-AU">
              <a:solidFill>
                <a:srgbClr val="333366"/>
              </a:solidFill>
              <a:latin typeface="Century Gothic"/>
            </a:endParaRPr>
          </a:p>
        </p:txBody>
      </p:sp>
      <p:sp>
        <p:nvSpPr>
          <p:cNvPr id="8"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fontAlgn="auto">
              <a:spcBef>
                <a:spcPts val="0"/>
              </a:spcBef>
              <a:spcAft>
                <a:spcPts val="0"/>
              </a:spcAft>
              <a:defRPr/>
            </a:pPr>
            <a:endParaRPr lang="en-AU">
              <a:solidFill>
                <a:srgbClr val="333366"/>
              </a:solidFill>
              <a:latin typeface="Century Gothic"/>
            </a:endParaRPr>
          </a:p>
        </p:txBody>
      </p:sp>
      <p:grpSp>
        <p:nvGrpSpPr>
          <p:cNvPr id="9" name="Group 25"/>
          <p:cNvGrpSpPr>
            <a:grpSpLocks/>
          </p:cNvGrpSpPr>
          <p:nvPr userDrawn="1"/>
        </p:nvGrpSpPr>
        <p:grpSpPr bwMode="auto">
          <a:xfrm>
            <a:off x="7262813" y="4811713"/>
            <a:ext cx="1631950" cy="198437"/>
            <a:chOff x="2619375" y="-595312"/>
            <a:chExt cx="1785938" cy="215899"/>
          </a:xfrm>
        </p:grpSpPr>
        <p:sp>
          <p:nvSpPr>
            <p:cNvPr id="10" name="Freeform 12"/>
            <p:cNvSpPr>
              <a:spLocks/>
            </p:cNvSpPr>
            <p:nvPr userDrawn="1"/>
          </p:nvSpPr>
          <p:spPr bwMode="auto">
            <a:xfrm>
              <a:off x="4175125" y="-595312"/>
              <a:ext cx="230188"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3"/>
            <p:cNvSpPr>
              <a:spLocks/>
            </p:cNvSpPr>
            <p:nvPr userDrawn="1"/>
          </p:nvSpPr>
          <p:spPr bwMode="auto">
            <a:xfrm>
              <a:off x="3868738" y="-595312"/>
              <a:ext cx="225425"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4"/>
            <p:cNvSpPr>
              <a:spLocks/>
            </p:cNvSpPr>
            <p:nvPr userDrawn="1"/>
          </p:nvSpPr>
          <p:spPr bwMode="auto">
            <a:xfrm>
              <a:off x="3602038" y="-588963"/>
              <a:ext cx="201613" cy="20955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5"/>
            <p:cNvSpPr>
              <a:spLocks/>
            </p:cNvSpPr>
            <p:nvPr userDrawn="1"/>
          </p:nvSpPr>
          <p:spPr bwMode="auto">
            <a:xfrm>
              <a:off x="3248025" y="-588963"/>
              <a:ext cx="288925" cy="207962"/>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Oval 16"/>
            <p:cNvSpPr>
              <a:spLocks noChangeArrowheads="1"/>
            </p:cNvSpPr>
            <p:nvPr userDrawn="1"/>
          </p:nvSpPr>
          <p:spPr bwMode="auto">
            <a:xfrm>
              <a:off x="3355975" y="-474663"/>
              <a:ext cx="71438" cy="714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5" name="Freeform 17"/>
            <p:cNvSpPr>
              <a:spLocks/>
            </p:cNvSpPr>
            <p:nvPr userDrawn="1"/>
          </p:nvSpPr>
          <p:spPr bwMode="auto">
            <a:xfrm>
              <a:off x="2940050" y="-592138"/>
              <a:ext cx="242888" cy="211137"/>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8"/>
            <p:cNvSpPr>
              <a:spLocks/>
            </p:cNvSpPr>
            <p:nvPr userDrawn="1"/>
          </p:nvSpPr>
          <p:spPr bwMode="auto">
            <a:xfrm>
              <a:off x="2619375" y="-595312"/>
              <a:ext cx="244475" cy="211137"/>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a:t>Cliquez et modifiez le titre</a:t>
            </a:r>
            <a:endParaRPr lang="fr-FR" dirty="0"/>
          </a:p>
        </p:txBody>
      </p:sp>
      <p:sp>
        <p:nvSpPr>
          <p:cNvPr id="4" name="Picture Placeholder 3"/>
          <p:cNvSpPr>
            <a:spLocks noGrp="1"/>
          </p:cNvSpPr>
          <p:nvPr>
            <p:ph type="pic" sz="quarter" idx="10"/>
          </p:nvPr>
        </p:nvSpPr>
        <p:spPr bwMode="auto">
          <a:xfrm>
            <a:off x="4740166" y="1169559"/>
            <a:ext cx="3993826" cy="2817677"/>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noAutofit/>
          </a:bodyPr>
          <a:lstStyle>
            <a:lvl1pPr marL="0" indent="0" algn="ctr">
              <a:buFontTx/>
              <a:buNone/>
              <a:defRPr sz="1600" b="0">
                <a:solidFill>
                  <a:schemeClr val="bg1"/>
                </a:solidFill>
              </a:defRPr>
            </a:lvl1pPr>
          </a:lstStyle>
          <a:p>
            <a:pPr lvl="0"/>
            <a:r>
              <a:rPr lang="fr-FR" noProof="0"/>
              <a:t>Faire glisser l'image vers l'espace réservé ou cliquer sur l'icône pour l'ajouter</a:t>
            </a:r>
            <a:endParaRPr lang="en-AU" noProof="0" dirty="0"/>
          </a:p>
        </p:txBody>
      </p:sp>
      <p:sp>
        <p:nvSpPr>
          <p:cNvPr id="5" name="Espace réservé du texte 2"/>
          <p:cNvSpPr>
            <a:spLocks noGrp="1"/>
          </p:cNvSpPr>
          <p:nvPr>
            <p:ph idx="1"/>
          </p:nvPr>
        </p:nvSpPr>
        <p:spPr>
          <a:xfrm>
            <a:off x="179515" y="696542"/>
            <a:ext cx="4450659" cy="3934455"/>
          </a:xfrm>
          <a:prstGeom prst="rect">
            <a:avLst/>
          </a:prstGeom>
        </p:spPr>
        <p:txBody>
          <a:bodyPr rtlCol="0">
            <a:noAutofit/>
          </a:body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2820643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6" name="Rectangle 1"/>
          <p:cNvSpPr>
            <a:spLocks/>
          </p:cNvSpPr>
          <p:nvPr userDrawn="1"/>
        </p:nvSpPr>
        <p:spPr bwMode="auto">
          <a:xfrm>
            <a:off x="5502275" y="-15875"/>
            <a:ext cx="3641725" cy="5165725"/>
          </a:xfrm>
          <a:custGeom>
            <a:avLst/>
            <a:gdLst>
              <a:gd name="T0" fmla="*/ 1710885 w 3642050"/>
              <a:gd name="T1" fmla="*/ 0 h 5165725"/>
              <a:gd name="T2" fmla="*/ 3640425 w 3642050"/>
              <a:gd name="T3" fmla="*/ 15875 h 5165725"/>
              <a:gd name="T4" fmla="*/ 3640425 w 3642050"/>
              <a:gd name="T5" fmla="*/ 5159375 h 5165725"/>
              <a:gd name="T6" fmla="*/ 105055 w 3642050"/>
              <a:gd name="T7" fmla="*/ 5165725 h 5165725"/>
              <a:gd name="T8" fmla="*/ 1710885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C84B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fontAlgn="auto">
              <a:spcBef>
                <a:spcPts val="0"/>
              </a:spcBef>
              <a:spcAft>
                <a:spcPts val="0"/>
              </a:spcAft>
              <a:defRPr/>
            </a:pPr>
            <a:endParaRPr lang="en-AU">
              <a:solidFill>
                <a:srgbClr val="333366"/>
              </a:solidFill>
              <a:latin typeface="Century Gothic"/>
            </a:endParaRPr>
          </a:p>
        </p:txBody>
      </p:sp>
      <p:sp>
        <p:nvSpPr>
          <p:cNvPr id="10"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fontAlgn="auto">
              <a:spcBef>
                <a:spcPts val="0"/>
              </a:spcBef>
              <a:spcAft>
                <a:spcPts val="0"/>
              </a:spcAft>
              <a:defRPr/>
            </a:pPr>
            <a:endParaRPr lang="en-AU">
              <a:solidFill>
                <a:srgbClr val="333366"/>
              </a:solidFill>
              <a:latin typeface="Century Gothic"/>
            </a:endParaRPr>
          </a:p>
        </p:txBody>
      </p:sp>
      <p:grpSp>
        <p:nvGrpSpPr>
          <p:cNvPr id="11" name="Group 25"/>
          <p:cNvGrpSpPr>
            <a:grpSpLocks/>
          </p:cNvGrpSpPr>
          <p:nvPr userDrawn="1"/>
        </p:nvGrpSpPr>
        <p:grpSpPr bwMode="auto">
          <a:xfrm>
            <a:off x="7262813" y="4811713"/>
            <a:ext cx="1631950" cy="198437"/>
            <a:chOff x="2619375" y="-595312"/>
            <a:chExt cx="1785938" cy="215899"/>
          </a:xfrm>
        </p:grpSpPr>
        <p:sp>
          <p:nvSpPr>
            <p:cNvPr id="12" name="Freeform 12"/>
            <p:cNvSpPr>
              <a:spLocks/>
            </p:cNvSpPr>
            <p:nvPr userDrawn="1"/>
          </p:nvSpPr>
          <p:spPr bwMode="auto">
            <a:xfrm>
              <a:off x="4175125" y="-595312"/>
              <a:ext cx="230188"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3"/>
            <p:cNvSpPr>
              <a:spLocks/>
            </p:cNvSpPr>
            <p:nvPr userDrawn="1"/>
          </p:nvSpPr>
          <p:spPr bwMode="auto">
            <a:xfrm>
              <a:off x="3868738" y="-595312"/>
              <a:ext cx="225425"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4"/>
            <p:cNvSpPr>
              <a:spLocks/>
            </p:cNvSpPr>
            <p:nvPr userDrawn="1"/>
          </p:nvSpPr>
          <p:spPr bwMode="auto">
            <a:xfrm>
              <a:off x="3602038" y="-588963"/>
              <a:ext cx="201613" cy="20955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5"/>
            <p:cNvSpPr>
              <a:spLocks/>
            </p:cNvSpPr>
            <p:nvPr userDrawn="1"/>
          </p:nvSpPr>
          <p:spPr bwMode="auto">
            <a:xfrm>
              <a:off x="3248025" y="-588963"/>
              <a:ext cx="288925" cy="207962"/>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Oval 16"/>
            <p:cNvSpPr>
              <a:spLocks noChangeArrowheads="1"/>
            </p:cNvSpPr>
            <p:nvPr userDrawn="1"/>
          </p:nvSpPr>
          <p:spPr bwMode="auto">
            <a:xfrm>
              <a:off x="3355975" y="-474663"/>
              <a:ext cx="71438" cy="714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7" name="Freeform 17"/>
            <p:cNvSpPr>
              <a:spLocks/>
            </p:cNvSpPr>
            <p:nvPr userDrawn="1"/>
          </p:nvSpPr>
          <p:spPr bwMode="auto">
            <a:xfrm>
              <a:off x="2940050" y="-592138"/>
              <a:ext cx="242888" cy="211137"/>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Freeform 18"/>
            <p:cNvSpPr>
              <a:spLocks/>
            </p:cNvSpPr>
            <p:nvPr userDrawn="1"/>
          </p:nvSpPr>
          <p:spPr bwMode="auto">
            <a:xfrm>
              <a:off x="2619375" y="-595312"/>
              <a:ext cx="244475" cy="211137"/>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a:t>Cliquez et modifiez le titre</a:t>
            </a:r>
            <a:endParaRPr lang="fr-FR" dirty="0"/>
          </a:p>
        </p:txBody>
      </p:sp>
      <p:sp>
        <p:nvSpPr>
          <p:cNvPr id="5" name="Picture Placeholder 3"/>
          <p:cNvSpPr>
            <a:spLocks noGrp="1"/>
          </p:cNvSpPr>
          <p:nvPr>
            <p:ph type="pic" sz="quarter" idx="10"/>
          </p:nvPr>
        </p:nvSpPr>
        <p:spPr bwMode="auto">
          <a:xfrm>
            <a:off x="5898598" y="1229181"/>
            <a:ext cx="2916868" cy="2057875"/>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noAutofit/>
          </a:bodyPr>
          <a:lstStyle>
            <a:lvl1pPr marL="0" indent="0" algn="ctr">
              <a:buFontTx/>
              <a:buNone/>
              <a:defRPr sz="1600" b="0">
                <a:solidFill>
                  <a:schemeClr val="bg1"/>
                </a:solidFill>
              </a:defRPr>
            </a:lvl1pPr>
          </a:lstStyle>
          <a:p>
            <a:pPr lvl="0"/>
            <a:r>
              <a:rPr lang="fr-FR" noProof="0"/>
              <a:t>Faire glisser l'image vers l'espace réservé ou cliquer sur l'icône pour l'ajouter</a:t>
            </a:r>
            <a:endParaRPr lang="en-AU" noProof="0" dirty="0"/>
          </a:p>
        </p:txBody>
      </p:sp>
      <p:sp>
        <p:nvSpPr>
          <p:cNvPr id="7" name="Espace réservé du texte 6"/>
          <p:cNvSpPr>
            <a:spLocks noGrp="1"/>
          </p:cNvSpPr>
          <p:nvPr>
            <p:ph type="body" sz="quarter" idx="11"/>
          </p:nvPr>
        </p:nvSpPr>
        <p:spPr>
          <a:xfrm>
            <a:off x="5898598" y="3396030"/>
            <a:ext cx="2916868" cy="1234967"/>
          </a:xfrm>
        </p:spPr>
        <p:txBody>
          <a:bodyPr/>
          <a:lstStyle>
            <a:lvl1pPr marL="0" indent="0">
              <a:spcBef>
                <a:spcPts val="0"/>
              </a:spcBef>
              <a:buFontTx/>
              <a:buNone/>
              <a:defRPr sz="1200" b="0">
                <a:solidFill>
                  <a:schemeClr val="bg1"/>
                </a:solidFill>
              </a:defRPr>
            </a:lvl1pPr>
          </a:lstStyle>
          <a:p>
            <a:pPr lvl="0"/>
            <a:r>
              <a:rPr lang="fr-FR"/>
              <a:t>Modifiez les styles du texte du masque</a:t>
            </a:r>
          </a:p>
        </p:txBody>
      </p:sp>
      <p:sp>
        <p:nvSpPr>
          <p:cNvPr id="8" name="Espace réservé du texte 2"/>
          <p:cNvSpPr>
            <a:spLocks noGrp="1"/>
          </p:cNvSpPr>
          <p:nvPr>
            <p:ph idx="1"/>
          </p:nvPr>
        </p:nvSpPr>
        <p:spPr>
          <a:xfrm>
            <a:off x="179515" y="696542"/>
            <a:ext cx="5578623" cy="3934455"/>
          </a:xfrm>
          <a:prstGeom prst="rect">
            <a:avLst/>
          </a:prstGeom>
        </p:spPr>
        <p:txBody>
          <a:bodyPr rtlCol="0">
            <a:noAutofit/>
          </a:body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8741089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10" name="Rectangle 1"/>
          <p:cNvSpPr>
            <a:spLocks/>
          </p:cNvSpPr>
          <p:nvPr userDrawn="1"/>
        </p:nvSpPr>
        <p:spPr bwMode="auto">
          <a:xfrm>
            <a:off x="5502275" y="-15875"/>
            <a:ext cx="3641725" cy="5165725"/>
          </a:xfrm>
          <a:custGeom>
            <a:avLst/>
            <a:gdLst>
              <a:gd name="T0" fmla="*/ 1710885 w 3642050"/>
              <a:gd name="T1" fmla="*/ 0 h 5165725"/>
              <a:gd name="T2" fmla="*/ 3640425 w 3642050"/>
              <a:gd name="T3" fmla="*/ 15875 h 5165725"/>
              <a:gd name="T4" fmla="*/ 3640425 w 3642050"/>
              <a:gd name="T5" fmla="*/ 5159375 h 5165725"/>
              <a:gd name="T6" fmla="*/ 105055 w 3642050"/>
              <a:gd name="T7" fmla="*/ 5165725 h 5165725"/>
              <a:gd name="T8" fmla="*/ 1710885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C84B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fontAlgn="auto">
              <a:spcBef>
                <a:spcPts val="0"/>
              </a:spcBef>
              <a:spcAft>
                <a:spcPts val="0"/>
              </a:spcAft>
              <a:defRPr/>
            </a:pPr>
            <a:endParaRPr lang="en-AU">
              <a:solidFill>
                <a:srgbClr val="333366"/>
              </a:solidFill>
              <a:latin typeface="Century Gothic"/>
            </a:endParaRPr>
          </a:p>
        </p:txBody>
      </p:sp>
      <p:sp>
        <p:nvSpPr>
          <p:cNvPr id="12"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fontAlgn="auto">
              <a:spcBef>
                <a:spcPts val="0"/>
              </a:spcBef>
              <a:spcAft>
                <a:spcPts val="0"/>
              </a:spcAft>
              <a:defRPr/>
            </a:pPr>
            <a:endParaRPr lang="en-AU">
              <a:solidFill>
                <a:srgbClr val="333366"/>
              </a:solidFill>
              <a:latin typeface="Century Gothic"/>
            </a:endParaRPr>
          </a:p>
        </p:txBody>
      </p:sp>
      <p:grpSp>
        <p:nvGrpSpPr>
          <p:cNvPr id="13" name="Group 25"/>
          <p:cNvGrpSpPr>
            <a:grpSpLocks/>
          </p:cNvGrpSpPr>
          <p:nvPr userDrawn="1"/>
        </p:nvGrpSpPr>
        <p:grpSpPr bwMode="auto">
          <a:xfrm>
            <a:off x="7262813" y="4811713"/>
            <a:ext cx="1631950" cy="198437"/>
            <a:chOff x="2619375" y="-595312"/>
            <a:chExt cx="1785938" cy="215899"/>
          </a:xfrm>
        </p:grpSpPr>
        <p:sp>
          <p:nvSpPr>
            <p:cNvPr id="14" name="Freeform 12"/>
            <p:cNvSpPr>
              <a:spLocks/>
            </p:cNvSpPr>
            <p:nvPr userDrawn="1"/>
          </p:nvSpPr>
          <p:spPr bwMode="auto">
            <a:xfrm>
              <a:off x="4175125" y="-595312"/>
              <a:ext cx="230188"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3"/>
            <p:cNvSpPr>
              <a:spLocks/>
            </p:cNvSpPr>
            <p:nvPr userDrawn="1"/>
          </p:nvSpPr>
          <p:spPr bwMode="auto">
            <a:xfrm>
              <a:off x="3868738" y="-595312"/>
              <a:ext cx="225425"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4"/>
            <p:cNvSpPr>
              <a:spLocks/>
            </p:cNvSpPr>
            <p:nvPr userDrawn="1"/>
          </p:nvSpPr>
          <p:spPr bwMode="auto">
            <a:xfrm>
              <a:off x="3602038" y="-588963"/>
              <a:ext cx="201613" cy="20955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 name="Freeform 15"/>
            <p:cNvSpPr>
              <a:spLocks/>
            </p:cNvSpPr>
            <p:nvPr userDrawn="1"/>
          </p:nvSpPr>
          <p:spPr bwMode="auto">
            <a:xfrm>
              <a:off x="3248025" y="-588963"/>
              <a:ext cx="288925" cy="207962"/>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Oval 16"/>
            <p:cNvSpPr>
              <a:spLocks noChangeArrowheads="1"/>
            </p:cNvSpPr>
            <p:nvPr userDrawn="1"/>
          </p:nvSpPr>
          <p:spPr bwMode="auto">
            <a:xfrm>
              <a:off x="3355975" y="-474663"/>
              <a:ext cx="71438" cy="714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9" name="Freeform 17"/>
            <p:cNvSpPr>
              <a:spLocks/>
            </p:cNvSpPr>
            <p:nvPr userDrawn="1"/>
          </p:nvSpPr>
          <p:spPr bwMode="auto">
            <a:xfrm>
              <a:off x="2940050" y="-592138"/>
              <a:ext cx="242888" cy="211137"/>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2619375" y="-595312"/>
              <a:ext cx="244475" cy="211137"/>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a:t>Cliquez et modifiez le titre</a:t>
            </a:r>
            <a:endParaRPr lang="fr-FR" dirty="0"/>
          </a:p>
        </p:txBody>
      </p:sp>
      <p:sp>
        <p:nvSpPr>
          <p:cNvPr id="7" name="Espace réservé du texte 6"/>
          <p:cNvSpPr>
            <a:spLocks noGrp="1"/>
          </p:cNvSpPr>
          <p:nvPr>
            <p:ph type="body" sz="quarter" idx="11"/>
          </p:nvPr>
        </p:nvSpPr>
        <p:spPr>
          <a:xfrm>
            <a:off x="5501950" y="3396030"/>
            <a:ext cx="3313517" cy="1234967"/>
          </a:xfrm>
        </p:spPr>
        <p:txBody>
          <a:bodyPr/>
          <a:lstStyle>
            <a:lvl1pPr marL="0" indent="0" algn="r">
              <a:spcBef>
                <a:spcPts val="0"/>
              </a:spcBef>
              <a:buFontTx/>
              <a:buNone/>
              <a:defRPr sz="1200" b="0">
                <a:solidFill>
                  <a:srgbClr val="FFFFFF"/>
                </a:solidFill>
              </a:defRPr>
            </a:lvl1pPr>
          </a:lstStyle>
          <a:p>
            <a:pPr lvl="0"/>
            <a:r>
              <a:rPr lang="fr-FR"/>
              <a:t>Modifiez les styles du texte du masque</a:t>
            </a:r>
          </a:p>
        </p:txBody>
      </p:sp>
      <p:sp>
        <p:nvSpPr>
          <p:cNvPr id="6" name="Picture Placeholder 3"/>
          <p:cNvSpPr>
            <a:spLocks noGrp="1"/>
          </p:cNvSpPr>
          <p:nvPr>
            <p:ph type="pic" sz="quarter" idx="10"/>
          </p:nvPr>
        </p:nvSpPr>
        <p:spPr bwMode="auto">
          <a:xfrm>
            <a:off x="4934169" y="865130"/>
            <a:ext cx="1913083" cy="134969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noAutofit/>
          </a:bodyPr>
          <a:lstStyle>
            <a:lvl1pPr marL="0" indent="0" algn="ctr">
              <a:buFontTx/>
              <a:buNone/>
              <a:defRPr sz="1600" b="0">
                <a:solidFill>
                  <a:schemeClr val="bg1"/>
                </a:solidFill>
              </a:defRPr>
            </a:lvl1pPr>
          </a:lstStyle>
          <a:p>
            <a:pPr lvl="0"/>
            <a:r>
              <a:rPr lang="fr-FR" noProof="0"/>
              <a:t>Faire glisser l'image vers l'espace réservé ou cliquer sur l'icône pour l'ajouter</a:t>
            </a:r>
            <a:endParaRPr lang="en-AU" noProof="0" dirty="0"/>
          </a:p>
        </p:txBody>
      </p:sp>
      <p:sp>
        <p:nvSpPr>
          <p:cNvPr id="8" name="Picture Placeholder 3"/>
          <p:cNvSpPr>
            <a:spLocks noGrp="1"/>
          </p:cNvSpPr>
          <p:nvPr>
            <p:ph type="pic" sz="quarter" idx="16"/>
          </p:nvPr>
        </p:nvSpPr>
        <p:spPr bwMode="auto">
          <a:xfrm>
            <a:off x="6904737" y="1914673"/>
            <a:ext cx="1913083" cy="134969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noAutofit/>
          </a:bodyPr>
          <a:lstStyle>
            <a:lvl1pPr marL="0" indent="0" algn="ctr">
              <a:buFontTx/>
              <a:buNone/>
              <a:defRPr sz="1600" b="0">
                <a:solidFill>
                  <a:schemeClr val="bg1"/>
                </a:solidFill>
              </a:defRPr>
            </a:lvl1pPr>
          </a:lstStyle>
          <a:p>
            <a:pPr lvl="0"/>
            <a:r>
              <a:rPr lang="fr-FR" noProof="0"/>
              <a:t>Faire glisser l'image vers l'espace réservé ou cliquer sur l'icône pour l'ajouter</a:t>
            </a:r>
            <a:endParaRPr lang="en-AU" noProof="0" dirty="0"/>
          </a:p>
        </p:txBody>
      </p:sp>
      <p:sp>
        <p:nvSpPr>
          <p:cNvPr id="9" name="Espace réservé du texte 2"/>
          <p:cNvSpPr>
            <a:spLocks noGrp="1"/>
          </p:cNvSpPr>
          <p:nvPr>
            <p:ph idx="1"/>
          </p:nvPr>
        </p:nvSpPr>
        <p:spPr>
          <a:xfrm>
            <a:off x="179515" y="696542"/>
            <a:ext cx="4639968" cy="3934455"/>
          </a:xfrm>
          <a:prstGeom prst="rect">
            <a:avLst/>
          </a:prstGeom>
        </p:spPr>
        <p:txBody>
          <a:bodyPr rtlCol="0">
            <a:noAutofit/>
          </a:body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676210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Rectangle 1"/>
          <p:cNvSpPr>
            <a:spLocks/>
          </p:cNvSpPr>
          <p:nvPr userDrawn="1"/>
        </p:nvSpPr>
        <p:spPr bwMode="auto">
          <a:xfrm>
            <a:off x="5502275" y="-15875"/>
            <a:ext cx="3641725" cy="5165725"/>
          </a:xfrm>
          <a:custGeom>
            <a:avLst/>
            <a:gdLst>
              <a:gd name="T0" fmla="*/ 1710885 w 3642050"/>
              <a:gd name="T1" fmla="*/ 0 h 5165725"/>
              <a:gd name="T2" fmla="*/ 3640425 w 3642050"/>
              <a:gd name="T3" fmla="*/ 15875 h 5165725"/>
              <a:gd name="T4" fmla="*/ 3640425 w 3642050"/>
              <a:gd name="T5" fmla="*/ 5159375 h 5165725"/>
              <a:gd name="T6" fmla="*/ 105055 w 3642050"/>
              <a:gd name="T7" fmla="*/ 5165725 h 5165725"/>
              <a:gd name="T8" fmla="*/ 1710885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C84B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fontAlgn="auto">
              <a:spcBef>
                <a:spcPts val="0"/>
              </a:spcBef>
              <a:spcAft>
                <a:spcPts val="0"/>
              </a:spcAft>
              <a:defRPr/>
            </a:pPr>
            <a:endParaRPr lang="en-AU">
              <a:solidFill>
                <a:srgbClr val="333366"/>
              </a:solidFill>
              <a:latin typeface="Century Gothic"/>
            </a:endParaRPr>
          </a:p>
        </p:txBody>
      </p:sp>
      <p:sp>
        <p:nvSpPr>
          <p:cNvPr id="14"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fontAlgn="auto">
              <a:spcBef>
                <a:spcPts val="0"/>
              </a:spcBef>
              <a:spcAft>
                <a:spcPts val="0"/>
              </a:spcAft>
              <a:defRPr/>
            </a:pPr>
            <a:endParaRPr lang="en-AU">
              <a:solidFill>
                <a:srgbClr val="333366"/>
              </a:solidFill>
              <a:latin typeface="Century Gothic"/>
            </a:endParaRPr>
          </a:p>
        </p:txBody>
      </p:sp>
      <p:grpSp>
        <p:nvGrpSpPr>
          <p:cNvPr id="15" name="Group 25"/>
          <p:cNvGrpSpPr>
            <a:grpSpLocks/>
          </p:cNvGrpSpPr>
          <p:nvPr userDrawn="1"/>
        </p:nvGrpSpPr>
        <p:grpSpPr bwMode="auto">
          <a:xfrm>
            <a:off x="7262813" y="4811713"/>
            <a:ext cx="1631950" cy="198437"/>
            <a:chOff x="2619375" y="-595312"/>
            <a:chExt cx="1785938" cy="215899"/>
          </a:xfrm>
        </p:grpSpPr>
        <p:sp>
          <p:nvSpPr>
            <p:cNvPr id="16" name="Freeform 12"/>
            <p:cNvSpPr>
              <a:spLocks/>
            </p:cNvSpPr>
            <p:nvPr userDrawn="1"/>
          </p:nvSpPr>
          <p:spPr bwMode="auto">
            <a:xfrm>
              <a:off x="4175125" y="-595312"/>
              <a:ext cx="230188"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 name="Freeform 13"/>
            <p:cNvSpPr>
              <a:spLocks/>
            </p:cNvSpPr>
            <p:nvPr userDrawn="1"/>
          </p:nvSpPr>
          <p:spPr bwMode="auto">
            <a:xfrm>
              <a:off x="3868738" y="-595312"/>
              <a:ext cx="225425"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Freeform 14"/>
            <p:cNvSpPr>
              <a:spLocks/>
            </p:cNvSpPr>
            <p:nvPr userDrawn="1"/>
          </p:nvSpPr>
          <p:spPr bwMode="auto">
            <a:xfrm>
              <a:off x="3602038" y="-588963"/>
              <a:ext cx="201613" cy="20955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5"/>
            <p:cNvSpPr>
              <a:spLocks/>
            </p:cNvSpPr>
            <p:nvPr userDrawn="1"/>
          </p:nvSpPr>
          <p:spPr bwMode="auto">
            <a:xfrm>
              <a:off x="3248025" y="-588963"/>
              <a:ext cx="288925" cy="207962"/>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Oval 16"/>
            <p:cNvSpPr>
              <a:spLocks noChangeArrowheads="1"/>
            </p:cNvSpPr>
            <p:nvPr userDrawn="1"/>
          </p:nvSpPr>
          <p:spPr bwMode="auto">
            <a:xfrm>
              <a:off x="3355975" y="-474663"/>
              <a:ext cx="71438" cy="714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1" name="Freeform 17"/>
            <p:cNvSpPr>
              <a:spLocks/>
            </p:cNvSpPr>
            <p:nvPr userDrawn="1"/>
          </p:nvSpPr>
          <p:spPr bwMode="auto">
            <a:xfrm>
              <a:off x="2940050" y="-592138"/>
              <a:ext cx="242888" cy="211137"/>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18"/>
            <p:cNvSpPr>
              <a:spLocks/>
            </p:cNvSpPr>
            <p:nvPr userDrawn="1"/>
          </p:nvSpPr>
          <p:spPr bwMode="auto">
            <a:xfrm>
              <a:off x="2619375" y="-595312"/>
              <a:ext cx="244475" cy="211137"/>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a:t>Cliquez et modifiez le titre</a:t>
            </a:r>
            <a:endParaRPr lang="fr-FR" dirty="0"/>
          </a:p>
        </p:txBody>
      </p:sp>
      <p:sp>
        <p:nvSpPr>
          <p:cNvPr id="9" name="Picture Placeholder 3"/>
          <p:cNvSpPr>
            <a:spLocks noGrp="1"/>
          </p:cNvSpPr>
          <p:nvPr>
            <p:ph type="pic" sz="quarter" idx="10"/>
          </p:nvPr>
        </p:nvSpPr>
        <p:spPr bwMode="auto">
          <a:xfrm>
            <a:off x="7079796" y="842794"/>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noAutofit/>
          </a:bodyPr>
          <a:lstStyle>
            <a:lvl1pPr marL="0" indent="0" algn="ctr">
              <a:buFontTx/>
              <a:buNone/>
              <a:defRPr sz="1200" b="0">
                <a:solidFill>
                  <a:schemeClr val="bg1"/>
                </a:solidFill>
              </a:defRPr>
            </a:lvl1pPr>
          </a:lstStyle>
          <a:p>
            <a:pPr lvl="0"/>
            <a:r>
              <a:rPr lang="fr-FR" noProof="0"/>
              <a:t>Faire glisser l'image vers l'espace réservé ou cliquer sur l'icône pour l'ajouter</a:t>
            </a:r>
            <a:endParaRPr lang="en-AU" noProof="0" dirty="0"/>
          </a:p>
        </p:txBody>
      </p:sp>
      <p:sp>
        <p:nvSpPr>
          <p:cNvPr id="10" name="Picture Placeholder 3"/>
          <p:cNvSpPr>
            <a:spLocks noGrp="1"/>
          </p:cNvSpPr>
          <p:nvPr>
            <p:ph type="pic" sz="quarter" idx="12"/>
          </p:nvPr>
        </p:nvSpPr>
        <p:spPr bwMode="auto">
          <a:xfrm>
            <a:off x="7079796" y="2124658"/>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noAutofit/>
          </a:bodyPr>
          <a:lstStyle>
            <a:lvl1pPr marL="0" indent="0" algn="ctr">
              <a:buFontTx/>
              <a:buNone/>
              <a:defRPr sz="1200" b="0">
                <a:solidFill>
                  <a:schemeClr val="bg1"/>
                </a:solidFill>
              </a:defRPr>
            </a:lvl1pPr>
          </a:lstStyle>
          <a:p>
            <a:pPr lvl="0"/>
            <a:r>
              <a:rPr lang="fr-FR" noProof="0"/>
              <a:t>Faire glisser l'image vers l'espace réservé ou cliquer sur l'icône pour l'ajouter</a:t>
            </a:r>
            <a:endParaRPr lang="en-AU" noProof="0" dirty="0"/>
          </a:p>
        </p:txBody>
      </p:sp>
      <p:sp>
        <p:nvSpPr>
          <p:cNvPr id="11" name="Picture Placeholder 3"/>
          <p:cNvSpPr>
            <a:spLocks noGrp="1"/>
          </p:cNvSpPr>
          <p:nvPr>
            <p:ph type="pic" sz="quarter" idx="13"/>
          </p:nvPr>
        </p:nvSpPr>
        <p:spPr bwMode="auto">
          <a:xfrm>
            <a:off x="7079796" y="3406522"/>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noAutofit/>
          </a:bodyPr>
          <a:lstStyle>
            <a:lvl1pPr marL="0" indent="0" algn="ctr">
              <a:buFontTx/>
              <a:buNone/>
              <a:defRPr sz="1200" b="0">
                <a:solidFill>
                  <a:schemeClr val="bg1"/>
                </a:solidFill>
              </a:defRPr>
            </a:lvl1pPr>
          </a:lstStyle>
          <a:p>
            <a:pPr lvl="0"/>
            <a:r>
              <a:rPr lang="fr-FR" noProof="0"/>
              <a:t>Faire glisser l'image vers l'espace réservé ou cliquer sur l'icône pour l'ajouter</a:t>
            </a:r>
            <a:endParaRPr lang="en-AU" noProof="0" dirty="0"/>
          </a:p>
        </p:txBody>
      </p:sp>
      <p:sp>
        <p:nvSpPr>
          <p:cNvPr id="12"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fr-FR"/>
              <a:t>Cliquez pour modifier les styles du texte du masque</a:t>
            </a:r>
          </a:p>
          <a:p>
            <a:pPr lvl="1"/>
            <a:r>
              <a:rPr lang="fr-FR"/>
              <a:t>Deuxième niveau</a:t>
            </a:r>
          </a:p>
          <a:p>
            <a:pPr lvl="2"/>
            <a:r>
              <a:rPr lang="fr-FR"/>
              <a:t>Troisième niveau</a:t>
            </a:r>
          </a:p>
        </p:txBody>
      </p:sp>
      <p:sp>
        <p:nvSpPr>
          <p:cNvPr id="22" name="Espace réservé du texte 6"/>
          <p:cNvSpPr>
            <a:spLocks noGrp="1"/>
          </p:cNvSpPr>
          <p:nvPr>
            <p:ph type="body" sz="quarter" idx="11"/>
          </p:nvPr>
        </p:nvSpPr>
        <p:spPr>
          <a:xfrm>
            <a:off x="5509838" y="1964218"/>
            <a:ext cx="1502469" cy="2666779"/>
          </a:xfrm>
        </p:spPr>
        <p:txBody>
          <a:bodyPr anchor="b"/>
          <a:lstStyle>
            <a:lvl1pPr marL="0" indent="0" algn="r">
              <a:spcBef>
                <a:spcPts val="0"/>
              </a:spcBef>
              <a:buFontTx/>
              <a:buNone/>
              <a:defRPr sz="1200" b="0">
                <a:solidFill>
                  <a:srgbClr val="FFFFFF"/>
                </a:solidFill>
              </a:defRPr>
            </a:lvl1pPr>
          </a:lstStyle>
          <a:p>
            <a:pPr lvl="0"/>
            <a:r>
              <a:rPr lang="fr-FR"/>
              <a:t>Modifiez les styles du texte du masque</a:t>
            </a:r>
          </a:p>
        </p:txBody>
      </p:sp>
    </p:spTree>
    <p:extLst>
      <p:ext uri="{BB962C8B-B14F-4D97-AF65-F5344CB8AC3E}">
        <p14:creationId xmlns:p14="http://schemas.microsoft.com/office/powerpoint/2010/main" val="2052021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5"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fontAlgn="auto">
              <a:spcBef>
                <a:spcPts val="0"/>
              </a:spcBef>
              <a:spcAft>
                <a:spcPts val="0"/>
              </a:spcAft>
              <a:defRPr/>
            </a:pPr>
            <a:endParaRPr lang="en-AU">
              <a:solidFill>
                <a:srgbClr val="333366"/>
              </a:solidFill>
              <a:latin typeface="Century Gothic"/>
            </a:endParaRPr>
          </a:p>
        </p:txBody>
      </p:sp>
      <p:sp>
        <p:nvSpPr>
          <p:cNvPr id="6"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fontAlgn="auto">
              <a:spcBef>
                <a:spcPts val="0"/>
              </a:spcBef>
              <a:spcAft>
                <a:spcPts val="0"/>
              </a:spcAft>
              <a:defRPr/>
            </a:pPr>
            <a:endParaRPr lang="en-AU">
              <a:solidFill>
                <a:srgbClr val="333366"/>
              </a:solidFill>
              <a:latin typeface="Century Gothic"/>
            </a:endParaRPr>
          </a:p>
        </p:txBody>
      </p:sp>
      <p:sp>
        <p:nvSpPr>
          <p:cNvPr id="7" name="Rectangle 1"/>
          <p:cNvSpPr>
            <a:spLocks/>
          </p:cNvSpPr>
          <p:nvPr userDrawn="1"/>
        </p:nvSpPr>
        <p:spPr bwMode="auto">
          <a:xfrm>
            <a:off x="5502275" y="-15875"/>
            <a:ext cx="3641725" cy="5165725"/>
          </a:xfrm>
          <a:custGeom>
            <a:avLst/>
            <a:gdLst>
              <a:gd name="T0" fmla="*/ 1710885 w 3642050"/>
              <a:gd name="T1" fmla="*/ 0 h 5165725"/>
              <a:gd name="T2" fmla="*/ 3640425 w 3642050"/>
              <a:gd name="T3" fmla="*/ 15875 h 5165725"/>
              <a:gd name="T4" fmla="*/ 3640425 w 3642050"/>
              <a:gd name="T5" fmla="*/ 5159375 h 5165725"/>
              <a:gd name="T6" fmla="*/ 105055 w 3642050"/>
              <a:gd name="T7" fmla="*/ 5165725 h 5165725"/>
              <a:gd name="T8" fmla="*/ 1710885 w 3642050"/>
              <a:gd name="T9" fmla="*/ 0 h 5165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C84B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25"/>
          <p:cNvGrpSpPr>
            <a:grpSpLocks/>
          </p:cNvGrpSpPr>
          <p:nvPr userDrawn="1"/>
        </p:nvGrpSpPr>
        <p:grpSpPr bwMode="auto">
          <a:xfrm>
            <a:off x="7262813" y="4811713"/>
            <a:ext cx="1631950" cy="198437"/>
            <a:chOff x="2619375" y="-595312"/>
            <a:chExt cx="1785938" cy="215899"/>
          </a:xfrm>
        </p:grpSpPr>
        <p:sp>
          <p:nvSpPr>
            <p:cNvPr id="9" name="Freeform 12"/>
            <p:cNvSpPr>
              <a:spLocks/>
            </p:cNvSpPr>
            <p:nvPr userDrawn="1"/>
          </p:nvSpPr>
          <p:spPr bwMode="auto">
            <a:xfrm>
              <a:off x="4175125" y="-595312"/>
              <a:ext cx="230188"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3"/>
            <p:cNvSpPr>
              <a:spLocks/>
            </p:cNvSpPr>
            <p:nvPr userDrawn="1"/>
          </p:nvSpPr>
          <p:spPr bwMode="auto">
            <a:xfrm>
              <a:off x="3868738" y="-595312"/>
              <a:ext cx="225425"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4"/>
            <p:cNvSpPr>
              <a:spLocks/>
            </p:cNvSpPr>
            <p:nvPr userDrawn="1"/>
          </p:nvSpPr>
          <p:spPr bwMode="auto">
            <a:xfrm>
              <a:off x="3602038" y="-588963"/>
              <a:ext cx="201613" cy="20955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5"/>
            <p:cNvSpPr>
              <a:spLocks/>
            </p:cNvSpPr>
            <p:nvPr userDrawn="1"/>
          </p:nvSpPr>
          <p:spPr bwMode="auto">
            <a:xfrm>
              <a:off x="3248025" y="-588963"/>
              <a:ext cx="288925" cy="207962"/>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Oval 16"/>
            <p:cNvSpPr>
              <a:spLocks noChangeArrowheads="1"/>
            </p:cNvSpPr>
            <p:nvPr userDrawn="1"/>
          </p:nvSpPr>
          <p:spPr bwMode="auto">
            <a:xfrm>
              <a:off x="3355975" y="-474663"/>
              <a:ext cx="71438" cy="714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4" name="Freeform 17"/>
            <p:cNvSpPr>
              <a:spLocks/>
            </p:cNvSpPr>
            <p:nvPr userDrawn="1"/>
          </p:nvSpPr>
          <p:spPr bwMode="auto">
            <a:xfrm>
              <a:off x="2940050" y="-592138"/>
              <a:ext cx="242888" cy="211137"/>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8"/>
            <p:cNvSpPr>
              <a:spLocks/>
            </p:cNvSpPr>
            <p:nvPr userDrawn="1"/>
          </p:nvSpPr>
          <p:spPr bwMode="auto">
            <a:xfrm>
              <a:off x="2619375" y="-595312"/>
              <a:ext cx="244475" cy="211137"/>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a:t>Cliquez et modifiez le titre</a:t>
            </a:r>
            <a:endParaRPr lang="fr-FR" dirty="0"/>
          </a:p>
        </p:txBody>
      </p:sp>
      <p:sp>
        <p:nvSpPr>
          <p:cNvPr id="30"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fr-FR"/>
              <a:t>Cliquez pour modifier les styles du texte du masque</a:t>
            </a:r>
          </a:p>
          <a:p>
            <a:pPr lvl="1"/>
            <a:r>
              <a:rPr lang="fr-FR"/>
              <a:t>Deuxième niveau</a:t>
            </a:r>
          </a:p>
          <a:p>
            <a:pPr lvl="2"/>
            <a:r>
              <a:rPr lang="fr-FR"/>
              <a:t>Troisième niveau</a:t>
            </a:r>
          </a:p>
        </p:txBody>
      </p:sp>
      <p:sp>
        <p:nvSpPr>
          <p:cNvPr id="32" name="Espace réservé du texte 6"/>
          <p:cNvSpPr>
            <a:spLocks noGrp="1"/>
          </p:cNvSpPr>
          <p:nvPr>
            <p:ph type="body" sz="quarter" idx="11"/>
          </p:nvPr>
        </p:nvSpPr>
        <p:spPr>
          <a:xfrm>
            <a:off x="5509837" y="696543"/>
            <a:ext cx="3431610" cy="3934454"/>
          </a:xfrm>
        </p:spPr>
        <p:txBody>
          <a:bodyPr anchor="ctr"/>
          <a:lstStyle>
            <a:lvl1pPr marL="0" indent="0" algn="r">
              <a:buFontTx/>
              <a:buNone/>
              <a:defRPr sz="1600" b="1" baseline="0">
                <a:solidFill>
                  <a:srgbClr val="FFFFFF"/>
                </a:solidFill>
              </a:defRPr>
            </a:lvl1pPr>
          </a:lstStyle>
          <a:p>
            <a:pPr lvl="0"/>
            <a:r>
              <a:rPr lang="fr-FR"/>
              <a:t>Cliquez pour modifier les styles du texte du masque</a:t>
            </a:r>
          </a:p>
        </p:txBody>
      </p:sp>
    </p:spTree>
    <p:extLst>
      <p:ext uri="{BB962C8B-B14F-4D97-AF65-F5344CB8AC3E}">
        <p14:creationId xmlns:p14="http://schemas.microsoft.com/office/powerpoint/2010/main" val="8730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12" y="4677309"/>
            <a:ext cx="648388" cy="433858"/>
          </a:xfrm>
          <a:prstGeom prst="rect">
            <a:avLst/>
          </a:prstGeom>
        </p:spPr>
      </p:pic>
      <p:sp>
        <p:nvSpPr>
          <p:cNvPr id="2" name="Titre 1"/>
          <p:cNvSpPr>
            <a:spLocks noGrp="1"/>
          </p:cNvSpPr>
          <p:nvPr>
            <p:ph type="ctrTitle"/>
          </p:nvPr>
        </p:nvSpPr>
        <p:spPr>
          <a:xfrm>
            <a:off x="685800" y="1597823"/>
            <a:ext cx="7772400" cy="393954"/>
          </a:xfrm>
        </p:spPr>
        <p:txBody>
          <a:bodyPr/>
          <a:lstStyle/>
          <a:p>
            <a:r>
              <a:rPr lang="fr-FR"/>
              <a:t>Cliquez pour modifier le style du titre</a:t>
            </a:r>
          </a:p>
        </p:txBody>
      </p:sp>
      <p:sp>
        <p:nvSpPr>
          <p:cNvPr id="3" name="Sous-titre 2"/>
          <p:cNvSpPr>
            <a:spLocks noGrp="1"/>
          </p:cNvSpPr>
          <p:nvPr>
            <p:ph type="subTitle" idx="1"/>
          </p:nvPr>
        </p:nvSpPr>
        <p:spPr>
          <a:xfrm>
            <a:off x="1371600" y="2914650"/>
            <a:ext cx="6400800" cy="26161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p>
        </p:txBody>
      </p:sp>
    </p:spTree>
    <p:extLst>
      <p:ext uri="{BB962C8B-B14F-4D97-AF65-F5344CB8AC3E}">
        <p14:creationId xmlns:p14="http://schemas.microsoft.com/office/powerpoint/2010/main" val="1437891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5" name="Oval 41"/>
          <p:cNvSpPr>
            <a:spLocks noChangeArrowheads="1"/>
          </p:cNvSpPr>
          <p:nvPr userDrawn="1"/>
        </p:nvSpPr>
        <p:spPr bwMode="auto">
          <a:xfrm>
            <a:off x="5024438" y="-2908300"/>
            <a:ext cx="11339512" cy="11544300"/>
          </a:xfrm>
          <a:prstGeom prst="ellipse">
            <a:avLst/>
          </a:prstGeom>
          <a:noFill/>
          <a:ln w="6350">
            <a:solidFill>
              <a:schemeClr val="bg1">
                <a:lumMod val="85000"/>
              </a:schemeClr>
            </a:solidFill>
            <a:round/>
            <a:headEnd/>
            <a:tailEnd/>
          </a:ln>
        </p:spPr>
        <p:txBody>
          <a:bodyPr/>
          <a:lstStyle/>
          <a:p>
            <a:pPr fontAlgn="auto">
              <a:spcBef>
                <a:spcPts val="0"/>
              </a:spcBef>
              <a:spcAft>
                <a:spcPts val="0"/>
              </a:spcAft>
              <a:defRPr/>
            </a:pPr>
            <a:endParaRPr lang="en-AU">
              <a:latin typeface="+mn-lt"/>
            </a:endParaRPr>
          </a:p>
        </p:txBody>
      </p:sp>
      <p:sp>
        <p:nvSpPr>
          <p:cNvPr id="6" name="Oval 41"/>
          <p:cNvSpPr>
            <a:spLocks noChangeArrowheads="1"/>
          </p:cNvSpPr>
          <p:nvPr userDrawn="1"/>
        </p:nvSpPr>
        <p:spPr bwMode="auto">
          <a:xfrm>
            <a:off x="5429250" y="-1897063"/>
            <a:ext cx="11339513" cy="11544301"/>
          </a:xfrm>
          <a:prstGeom prst="ellipse">
            <a:avLst/>
          </a:prstGeom>
          <a:noFill/>
          <a:ln w="6350">
            <a:solidFill>
              <a:schemeClr val="bg1">
                <a:lumMod val="75000"/>
              </a:schemeClr>
            </a:solidFill>
            <a:round/>
            <a:headEnd/>
            <a:tailEnd/>
          </a:ln>
        </p:spPr>
        <p:txBody>
          <a:bodyPr/>
          <a:lstStyle/>
          <a:p>
            <a:pPr fontAlgn="auto">
              <a:spcBef>
                <a:spcPts val="0"/>
              </a:spcBef>
              <a:spcAft>
                <a:spcPts val="0"/>
              </a:spcAft>
              <a:defRPr/>
            </a:pPr>
            <a:endParaRPr lang="en-AU">
              <a:latin typeface="+mn-lt"/>
            </a:endParaRPr>
          </a:p>
        </p:txBody>
      </p:sp>
      <p:grpSp>
        <p:nvGrpSpPr>
          <p:cNvPr id="7" name="Group 25"/>
          <p:cNvGrpSpPr>
            <a:grpSpLocks/>
          </p:cNvGrpSpPr>
          <p:nvPr userDrawn="1"/>
        </p:nvGrpSpPr>
        <p:grpSpPr bwMode="auto">
          <a:xfrm>
            <a:off x="7256463" y="4879975"/>
            <a:ext cx="1692275" cy="152400"/>
            <a:chOff x="2619375" y="-595312"/>
            <a:chExt cx="1785938" cy="215899"/>
          </a:xfrm>
        </p:grpSpPr>
        <p:sp>
          <p:nvSpPr>
            <p:cNvPr id="8" name="Freeform 12"/>
            <p:cNvSpPr>
              <a:spLocks/>
            </p:cNvSpPr>
            <p:nvPr userDrawn="1"/>
          </p:nvSpPr>
          <p:spPr bwMode="auto">
            <a:xfrm>
              <a:off x="4175125" y="-595312"/>
              <a:ext cx="230188" cy="215899"/>
            </a:xfrm>
            <a:custGeom>
              <a:avLst/>
              <a:gdLst>
                <a:gd name="T0" fmla="*/ 2147483647 w 180"/>
                <a:gd name="T1" fmla="*/ 2147483647 h 166"/>
                <a:gd name="T2" fmla="*/ 2147483647 w 180"/>
                <a:gd name="T3" fmla="*/ 2147483647 h 166"/>
                <a:gd name="T4" fmla="*/ 2147483647 w 180"/>
                <a:gd name="T5" fmla="*/ 2147483647 h 166"/>
                <a:gd name="T6" fmla="*/ 0 w 180"/>
                <a:gd name="T7" fmla="*/ 2147483647 h 166"/>
                <a:gd name="T8" fmla="*/ 0 w 180"/>
                <a:gd name="T9" fmla="*/ 2147483647 h 166"/>
                <a:gd name="T10" fmla="*/ 2147483647 w 180"/>
                <a:gd name="T11" fmla="*/ 2147483647 h 166"/>
                <a:gd name="T12" fmla="*/ 2147483647 w 180"/>
                <a:gd name="T13" fmla="*/ 2147483647 h 166"/>
                <a:gd name="T14" fmla="*/ 2147483647 w 180"/>
                <a:gd name="T15" fmla="*/ 2147483647 h 166"/>
                <a:gd name="T16" fmla="*/ 2147483647 w 180"/>
                <a:gd name="T17" fmla="*/ 2147483647 h 166"/>
                <a:gd name="T18" fmla="*/ 2147483647 w 180"/>
                <a:gd name="T19" fmla="*/ 2147483647 h 166"/>
                <a:gd name="T20" fmla="*/ 2147483647 w 180"/>
                <a:gd name="T21" fmla="*/ 2147483647 h 166"/>
                <a:gd name="T22" fmla="*/ 2147483647 w 180"/>
                <a:gd name="T23" fmla="*/ 0 h 166"/>
                <a:gd name="T24" fmla="*/ 2147483647 w 180"/>
                <a:gd name="T25" fmla="*/ 2147483647 h 166"/>
                <a:gd name="T26" fmla="*/ 2147483647 w 180"/>
                <a:gd name="T27" fmla="*/ 2147483647 h 166"/>
                <a:gd name="T28" fmla="*/ 2147483647 w 180"/>
                <a:gd name="T29" fmla="*/ 2147483647 h 166"/>
                <a:gd name="T30" fmla="*/ 2147483647 w 180"/>
                <a:gd name="T31" fmla="*/ 2147483647 h 166"/>
                <a:gd name="T32" fmla="*/ 2147483647 w 180"/>
                <a:gd name="T33" fmla="*/ 2147483647 h 166"/>
                <a:gd name="T34" fmla="*/ 2147483647 w 180"/>
                <a:gd name="T35" fmla="*/ 2147483647 h 166"/>
                <a:gd name="T36" fmla="*/ 2147483647 w 180"/>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13"/>
            <p:cNvSpPr>
              <a:spLocks/>
            </p:cNvSpPr>
            <p:nvPr userDrawn="1"/>
          </p:nvSpPr>
          <p:spPr bwMode="auto">
            <a:xfrm>
              <a:off x="3868738" y="-595312"/>
              <a:ext cx="225425" cy="215899"/>
            </a:xfrm>
            <a:custGeom>
              <a:avLst/>
              <a:gdLst>
                <a:gd name="T0" fmla="*/ 2147483647 w 177"/>
                <a:gd name="T1" fmla="*/ 2147483647 h 166"/>
                <a:gd name="T2" fmla="*/ 2147483647 w 177"/>
                <a:gd name="T3" fmla="*/ 2147483647 h 166"/>
                <a:gd name="T4" fmla="*/ 0 w 177"/>
                <a:gd name="T5" fmla="*/ 2147483647 h 166"/>
                <a:gd name="T6" fmla="*/ 0 w 177"/>
                <a:gd name="T7" fmla="*/ 2147483647 h 166"/>
                <a:gd name="T8" fmla="*/ 2147483647 w 177"/>
                <a:gd name="T9" fmla="*/ 0 h 166"/>
                <a:gd name="T10" fmla="*/ 2147483647 w 177"/>
                <a:gd name="T11" fmla="*/ 2147483647 h 166"/>
                <a:gd name="T12" fmla="*/ 2147483647 w 177"/>
                <a:gd name="T13" fmla="*/ 2147483647 h 166"/>
                <a:gd name="T14" fmla="*/ 2147483647 w 177"/>
                <a:gd name="T15" fmla="*/ 2147483647 h 166"/>
                <a:gd name="T16" fmla="*/ 2147483647 w 177"/>
                <a:gd name="T17" fmla="*/ 2147483647 h 166"/>
                <a:gd name="T18" fmla="*/ 2147483647 w 177"/>
                <a:gd name="T19" fmla="*/ 2147483647 h 166"/>
                <a:gd name="T20" fmla="*/ 2147483647 w 177"/>
                <a:gd name="T21" fmla="*/ 2147483647 h 166"/>
                <a:gd name="T22" fmla="*/ 2147483647 w 177"/>
                <a:gd name="T23" fmla="*/ 2147483647 h 166"/>
                <a:gd name="T24" fmla="*/ 2147483647 w 177"/>
                <a:gd name="T25" fmla="*/ 2147483647 h 166"/>
                <a:gd name="T26" fmla="*/ 2147483647 w 177"/>
                <a:gd name="T27" fmla="*/ 2147483647 h 166"/>
                <a:gd name="T28" fmla="*/ 2147483647 w 177"/>
                <a:gd name="T29" fmla="*/ 214748364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4"/>
            <p:cNvSpPr>
              <a:spLocks/>
            </p:cNvSpPr>
            <p:nvPr userDrawn="1"/>
          </p:nvSpPr>
          <p:spPr bwMode="auto">
            <a:xfrm>
              <a:off x="3602038" y="-588963"/>
              <a:ext cx="201613" cy="209550"/>
            </a:xfrm>
            <a:custGeom>
              <a:avLst/>
              <a:gdLst>
                <a:gd name="T0" fmla="*/ 2147483647 w 158"/>
                <a:gd name="T1" fmla="*/ 2147483647 h 162"/>
                <a:gd name="T2" fmla="*/ 2147483647 w 158"/>
                <a:gd name="T3" fmla="*/ 2147483647 h 162"/>
                <a:gd name="T4" fmla="*/ 0 w 158"/>
                <a:gd name="T5" fmla="*/ 2147483647 h 162"/>
                <a:gd name="T6" fmla="*/ 0 w 158"/>
                <a:gd name="T7" fmla="*/ 0 h 162"/>
                <a:gd name="T8" fmla="*/ 2147483647 w 158"/>
                <a:gd name="T9" fmla="*/ 0 h 162"/>
                <a:gd name="T10" fmla="*/ 2147483647 w 158"/>
                <a:gd name="T11" fmla="*/ 2147483647 h 162"/>
                <a:gd name="T12" fmla="*/ 2147483647 w 158"/>
                <a:gd name="T13" fmla="*/ 2147483647 h 162"/>
                <a:gd name="T14" fmla="*/ 2147483647 w 158"/>
                <a:gd name="T15" fmla="*/ 214748364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5"/>
            <p:cNvSpPr>
              <a:spLocks/>
            </p:cNvSpPr>
            <p:nvPr userDrawn="1"/>
          </p:nvSpPr>
          <p:spPr bwMode="auto">
            <a:xfrm>
              <a:off x="3248025" y="-588963"/>
              <a:ext cx="288925" cy="207962"/>
            </a:xfrm>
            <a:custGeom>
              <a:avLst/>
              <a:gdLst>
                <a:gd name="T0" fmla="*/ 2147483647 w 226"/>
                <a:gd name="T1" fmla="*/ 2147483647 h 161"/>
                <a:gd name="T2" fmla="*/ 2147483647 w 226"/>
                <a:gd name="T3" fmla="*/ 2147483647 h 161"/>
                <a:gd name="T4" fmla="*/ 2147483647 w 226"/>
                <a:gd name="T5" fmla="*/ 2147483647 h 161"/>
                <a:gd name="T6" fmla="*/ 2147483647 w 226"/>
                <a:gd name="T7" fmla="*/ 2147483647 h 161"/>
                <a:gd name="T8" fmla="*/ 2147483647 w 226"/>
                <a:gd name="T9" fmla="*/ 2147483647 h 161"/>
                <a:gd name="T10" fmla="*/ 0 w 226"/>
                <a:gd name="T11" fmla="*/ 2147483647 h 161"/>
                <a:gd name="T12" fmla="*/ 2147483647 w 226"/>
                <a:gd name="T13" fmla="*/ 0 h 161"/>
                <a:gd name="T14" fmla="*/ 2147483647 w 226"/>
                <a:gd name="T15" fmla="*/ 0 h 161"/>
                <a:gd name="T16" fmla="*/ 2147483647 w 226"/>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Oval 16"/>
            <p:cNvSpPr>
              <a:spLocks noChangeArrowheads="1"/>
            </p:cNvSpPr>
            <p:nvPr userDrawn="1"/>
          </p:nvSpPr>
          <p:spPr bwMode="auto">
            <a:xfrm>
              <a:off x="3355975" y="-474663"/>
              <a:ext cx="71438" cy="714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3" name="Freeform 17"/>
            <p:cNvSpPr>
              <a:spLocks/>
            </p:cNvSpPr>
            <p:nvPr userDrawn="1"/>
          </p:nvSpPr>
          <p:spPr bwMode="auto">
            <a:xfrm>
              <a:off x="2940050" y="-592138"/>
              <a:ext cx="242888" cy="211137"/>
            </a:xfrm>
            <a:custGeom>
              <a:avLst/>
              <a:gdLst>
                <a:gd name="T0" fmla="*/ 2147483647 w 190"/>
                <a:gd name="T1" fmla="*/ 2147483647 h 163"/>
                <a:gd name="T2" fmla="*/ 2147483647 w 190"/>
                <a:gd name="T3" fmla="*/ 2147483647 h 163"/>
                <a:gd name="T4" fmla="*/ 2147483647 w 190"/>
                <a:gd name="T5" fmla="*/ 2147483647 h 163"/>
                <a:gd name="T6" fmla="*/ 2147483647 w 190"/>
                <a:gd name="T7" fmla="*/ 2147483647 h 163"/>
                <a:gd name="T8" fmla="*/ 2147483647 w 190"/>
                <a:gd name="T9" fmla="*/ 2147483647 h 163"/>
                <a:gd name="T10" fmla="*/ 0 w 190"/>
                <a:gd name="T11" fmla="*/ 2147483647 h 163"/>
                <a:gd name="T12" fmla="*/ 0 w 190"/>
                <a:gd name="T13" fmla="*/ 2147483647 h 163"/>
                <a:gd name="T14" fmla="*/ 2147483647 w 190"/>
                <a:gd name="T15" fmla="*/ 0 h 163"/>
                <a:gd name="T16" fmla="*/ 2147483647 w 190"/>
                <a:gd name="T17" fmla="*/ 2147483647 h 163"/>
                <a:gd name="T18" fmla="*/ 2147483647 w 190"/>
                <a:gd name="T19" fmla="*/ 2147483647 h 163"/>
                <a:gd name="T20" fmla="*/ 2147483647 w 190"/>
                <a:gd name="T21" fmla="*/ 0 h 163"/>
                <a:gd name="T22" fmla="*/ 2147483647 w 190"/>
                <a:gd name="T23" fmla="*/ 2147483647 h 163"/>
                <a:gd name="T24" fmla="*/ 2147483647 w 190"/>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8"/>
            <p:cNvSpPr>
              <a:spLocks/>
            </p:cNvSpPr>
            <p:nvPr userDrawn="1"/>
          </p:nvSpPr>
          <p:spPr bwMode="auto">
            <a:xfrm>
              <a:off x="2619375" y="-595312"/>
              <a:ext cx="244475" cy="211137"/>
            </a:xfrm>
            <a:custGeom>
              <a:avLst/>
              <a:gdLst>
                <a:gd name="T0" fmla="*/ 2147483647 w 192"/>
                <a:gd name="T1" fmla="*/ 2147483647 h 162"/>
                <a:gd name="T2" fmla="*/ 2147483647 w 192"/>
                <a:gd name="T3" fmla="*/ 2147483647 h 162"/>
                <a:gd name="T4" fmla="*/ 2147483647 w 192"/>
                <a:gd name="T5" fmla="*/ 2147483647 h 162"/>
                <a:gd name="T6" fmla="*/ 2147483647 w 192"/>
                <a:gd name="T7" fmla="*/ 2147483647 h 162"/>
                <a:gd name="T8" fmla="*/ 2147483647 w 192"/>
                <a:gd name="T9" fmla="*/ 2147483647 h 162"/>
                <a:gd name="T10" fmla="*/ 0 w 192"/>
                <a:gd name="T11" fmla="*/ 2147483647 h 162"/>
                <a:gd name="T12" fmla="*/ 0 w 192"/>
                <a:gd name="T13" fmla="*/ 2147483647 h 162"/>
                <a:gd name="T14" fmla="*/ 2147483647 w 192"/>
                <a:gd name="T15" fmla="*/ 0 h 162"/>
                <a:gd name="T16" fmla="*/ 2147483647 w 192"/>
                <a:gd name="T17" fmla="*/ 2147483647 h 162"/>
                <a:gd name="T18" fmla="*/ 2147483647 w 19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p:cNvSpPr>
            <a:spLocks noGrp="1"/>
          </p:cNvSpPr>
          <p:nvPr>
            <p:ph type="title"/>
          </p:nvPr>
        </p:nvSpPr>
        <p:spPr/>
        <p:txBody>
          <a:bodyPr/>
          <a:lstStyle/>
          <a:p>
            <a:r>
              <a:rPr lang="fr-FR"/>
              <a:t>Cliquez et modifiez le titre</a:t>
            </a:r>
            <a:endParaRPr lang="fr-FR" dirty="0"/>
          </a:p>
        </p:txBody>
      </p:sp>
      <p:sp>
        <p:nvSpPr>
          <p:cNvPr id="30" name="Espace réservé du texte 2"/>
          <p:cNvSpPr>
            <a:spLocks noGrp="1"/>
          </p:cNvSpPr>
          <p:nvPr>
            <p:ph idx="1"/>
          </p:nvPr>
        </p:nvSpPr>
        <p:spPr>
          <a:xfrm>
            <a:off x="179515" y="696542"/>
            <a:ext cx="5322434" cy="3934455"/>
          </a:xfrm>
          <a:prstGeom prst="rect">
            <a:avLst/>
          </a:prstGeom>
        </p:spPr>
        <p:txBody>
          <a:bodyPr rtlCol="0">
            <a:noAutofit/>
          </a:bodyPr>
          <a:lstStyle/>
          <a:p>
            <a:pPr lvl="0"/>
            <a:r>
              <a:rPr lang="fr-FR"/>
              <a:t>Cliquez pour modifier les styles du texte du masque</a:t>
            </a:r>
          </a:p>
          <a:p>
            <a:pPr lvl="1"/>
            <a:r>
              <a:rPr lang="fr-FR"/>
              <a:t>Deuxième niveau</a:t>
            </a:r>
          </a:p>
          <a:p>
            <a:pPr lvl="2"/>
            <a:r>
              <a:rPr lang="fr-FR"/>
              <a:t>Troisième niveau</a:t>
            </a:r>
          </a:p>
        </p:txBody>
      </p:sp>
      <p:sp>
        <p:nvSpPr>
          <p:cNvPr id="18" name="Picture Placeholder 2"/>
          <p:cNvSpPr>
            <a:spLocks noGrp="1"/>
          </p:cNvSpPr>
          <p:nvPr>
            <p:ph type="pic" sz="quarter" idx="10"/>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p:spPr>
        <p:txBody>
          <a:bodyPr lIns="432000" rtlCol="0" anchor="ctr">
            <a:noAutofit/>
          </a:bodyPr>
          <a:lstStyle>
            <a:lvl1pPr marL="0" indent="0" algn="ctr">
              <a:buFontTx/>
              <a:buNone/>
              <a:defRPr b="0">
                <a:solidFill>
                  <a:schemeClr val="bg1"/>
                </a:solidFill>
              </a:defRPr>
            </a:lvl1pPr>
          </a:lstStyle>
          <a:p>
            <a:pPr lvl="0"/>
            <a:r>
              <a:rPr lang="fr-FR" noProof="0"/>
              <a:t>Faire glisser l'image vers l'espace réservé ou cliquer sur l'icône pour l'ajouter</a:t>
            </a:r>
            <a:endParaRPr lang="en-AU" noProof="0" dirty="0"/>
          </a:p>
        </p:txBody>
      </p:sp>
    </p:spTree>
    <p:extLst>
      <p:ext uri="{BB962C8B-B14F-4D97-AF65-F5344CB8AC3E}">
        <p14:creationId xmlns:p14="http://schemas.microsoft.com/office/powerpoint/2010/main" val="34898176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720927"/>
            <a:ext cx="4038600" cy="3917467"/>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p:txBody>
      </p:sp>
      <p:sp>
        <p:nvSpPr>
          <p:cNvPr id="4" name="Espace réservé du contenu 3"/>
          <p:cNvSpPr>
            <a:spLocks noGrp="1"/>
          </p:cNvSpPr>
          <p:nvPr>
            <p:ph sz="half" idx="2"/>
          </p:nvPr>
        </p:nvSpPr>
        <p:spPr>
          <a:xfrm>
            <a:off x="4648200" y="720927"/>
            <a:ext cx="4038600" cy="3917467"/>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39822226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1176507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sp>
        <p:nvSpPr>
          <p:cNvPr id="5" name="Freeform 47"/>
          <p:cNvSpPr>
            <a:spLocks/>
          </p:cNvSpPr>
          <p:nvPr userDrawn="1"/>
        </p:nvSpPr>
        <p:spPr bwMode="auto">
          <a:xfrm>
            <a:off x="5210175" y="0"/>
            <a:ext cx="3946525" cy="517842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0 h 10001"/>
              <a:gd name="T8" fmla="*/ 2147483647 w 10000"/>
              <a:gd name="T9" fmla="*/ 2147483647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C84B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Rectangle 1030"/>
          <p:cNvSpPr>
            <a:spLocks noChangeArrowheads="1"/>
          </p:cNvSpPr>
          <p:nvPr userDrawn="1"/>
        </p:nvSpPr>
        <p:spPr bwMode="auto">
          <a:xfrm>
            <a:off x="219075" y="4819650"/>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p>
            <a:r>
              <a:rPr lang="en-AU" sz="900">
                <a:solidFill>
                  <a:srgbClr val="333366"/>
                </a:solidFill>
              </a:rPr>
              <a:t>www.thalesgroup.com</a:t>
            </a:r>
          </a:p>
        </p:txBody>
      </p:sp>
      <p:pic>
        <p:nvPicPr>
          <p:cNvPr id="7" name="Image 20" descr="logo_thales.png"/>
          <p:cNvPicPr>
            <a:picLocks noChangeAspect="1"/>
          </p:cNvPicPr>
          <p:nvPr userDrawn="1"/>
        </p:nvPicPr>
        <p:blipFill>
          <a:blip r:embed="rId2">
            <a:extLst>
              <a:ext uri="{28A0092B-C50C-407E-A947-70E740481C1C}">
                <a14:useLocalDpi xmlns:a14="http://schemas.microsoft.com/office/drawing/2010/main" val="0"/>
              </a:ext>
            </a:extLst>
          </a:blip>
          <a:srcRect l="9052" t="36000" r="9052" b="36000"/>
          <a:stretch>
            <a:fillRect/>
          </a:stretch>
        </p:blipFill>
        <p:spPr bwMode="auto">
          <a:xfrm>
            <a:off x="236538" y="165100"/>
            <a:ext cx="2336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emi-cadre 7"/>
          <p:cNvSpPr/>
          <p:nvPr userDrawn="1"/>
        </p:nvSpPr>
        <p:spPr bwMode="auto">
          <a:xfrm>
            <a:off x="301625" y="1447800"/>
            <a:ext cx="387350" cy="395288"/>
          </a:xfrm>
          <a:prstGeom prst="halfFrame">
            <a:avLst>
              <a:gd name="adj1" fmla="val 12269"/>
              <a:gd name="adj2" fmla="val 13535"/>
            </a:avLst>
          </a:prstGeom>
          <a:solidFill>
            <a:schemeClr val="bg2"/>
          </a:solidFill>
          <a:ln>
            <a:noFill/>
          </a:ln>
        </p:spPr>
        <p:txBody>
          <a:bodyPr/>
          <a:lstStyle/>
          <a:p>
            <a:pPr algn="ctr" fontAlgn="auto">
              <a:spcBef>
                <a:spcPts val="0"/>
              </a:spcBef>
              <a:spcAft>
                <a:spcPts val="0"/>
              </a:spcAft>
              <a:defRPr/>
            </a:pPr>
            <a:endParaRPr lang="fr-FR">
              <a:latin typeface="+mn-lt"/>
            </a:endParaRPr>
          </a:p>
        </p:txBody>
      </p:sp>
      <p:sp>
        <p:nvSpPr>
          <p:cNvPr id="9" name="ZoneTexte 11"/>
          <p:cNvSpPr txBox="1">
            <a:spLocks noChangeArrowheads="1"/>
          </p:cNvSpPr>
          <p:nvPr userDrawn="1"/>
        </p:nvSpPr>
        <p:spPr bwMode="auto">
          <a:xfrm>
            <a:off x="3708400" y="4743440"/>
            <a:ext cx="1727200" cy="185756"/>
          </a:xfrm>
          <a:prstGeom prst="rect">
            <a:avLst/>
          </a:prstGeom>
          <a:solidFill>
            <a:schemeClr val="bg1">
              <a:alpha val="50000"/>
            </a:schemeClr>
          </a:solidFill>
          <a:ln w="6350">
            <a:solidFill>
              <a:schemeClr val="bg1">
                <a:lumMod val="85000"/>
              </a:schemeClr>
            </a:solidFill>
            <a:miter lim="800000"/>
            <a:headEnd/>
            <a:tailEnd/>
          </a:ln>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a:solidFill>
                  <a:schemeClr val="bg1">
                    <a:lumMod val="65000"/>
                  </a:schemeClr>
                </a:solidFill>
                <a:latin typeface="Arial" charset="0"/>
              </a:rPr>
              <a:t>THALES GROUP INTERNAL</a:t>
            </a:r>
          </a:p>
        </p:txBody>
      </p:sp>
      <p:sp>
        <p:nvSpPr>
          <p:cNvPr id="2" name="Titre 1"/>
          <p:cNvSpPr>
            <a:spLocks noGrp="1"/>
          </p:cNvSpPr>
          <p:nvPr>
            <p:ph type="ctrTitle"/>
          </p:nvPr>
        </p:nvSpPr>
        <p:spPr>
          <a:xfrm>
            <a:off x="302049" y="1007215"/>
            <a:ext cx="4918023" cy="3190787"/>
          </a:xfrm>
        </p:spPr>
        <p:txBody>
          <a:bodyPr/>
          <a:lstStyle>
            <a:lvl1pPr algn="l">
              <a:defRPr sz="2600">
                <a:solidFill>
                  <a:srgbClr val="C84B1B"/>
                </a:solidFill>
              </a:defRPr>
            </a:lvl1pPr>
          </a:lstStyle>
          <a:p>
            <a:r>
              <a:rPr lang="fr-FR"/>
              <a:t>Modifiez le style du titre</a:t>
            </a:r>
            <a:endParaRPr lang="fr-FR" dirty="0"/>
          </a:p>
        </p:txBody>
      </p:sp>
      <p:sp>
        <p:nvSpPr>
          <p:cNvPr id="32" name="Sous-titre 2"/>
          <p:cNvSpPr>
            <a:spLocks noGrp="1"/>
          </p:cNvSpPr>
          <p:nvPr>
            <p:ph type="subTitle" idx="1"/>
          </p:nvPr>
        </p:nvSpPr>
        <p:spPr>
          <a:xfrm>
            <a:off x="302049" y="3134826"/>
            <a:ext cx="4918023" cy="523220"/>
          </a:xfrm>
        </p:spPr>
        <p:txBody>
          <a:bodyPr>
            <a:spAutoFit/>
          </a:bodyPr>
          <a:lstStyle>
            <a:lvl1pPr marL="0" indent="0" algn="l">
              <a:lnSpc>
                <a:spcPct val="100000"/>
              </a:lnSpc>
              <a:spcBef>
                <a:spcPts val="0"/>
              </a:spcBef>
              <a:spcAft>
                <a:spcPts val="0"/>
              </a:spcAft>
              <a:buNone/>
              <a:defRPr sz="1400" b="1" cap="all">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11" name="Picture Placeholder 2"/>
          <p:cNvSpPr>
            <a:spLocks noGrp="1"/>
          </p:cNvSpPr>
          <p:nvPr>
            <p:ph type="pic" sz="quarter" idx="11"/>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p:spPr>
        <p:txBody>
          <a:bodyPr lIns="432000" rtlCol="0" anchor="ctr">
            <a:noAutofit/>
          </a:bodyPr>
          <a:lstStyle>
            <a:lvl1pPr marL="0" indent="0" algn="ctr">
              <a:buFontTx/>
              <a:buNone/>
              <a:defRPr b="0">
                <a:solidFill>
                  <a:schemeClr val="bg1"/>
                </a:solidFill>
              </a:defRPr>
            </a:lvl1pPr>
          </a:lstStyle>
          <a:p>
            <a:pPr lvl="0"/>
            <a:r>
              <a:rPr lang="fr-FR" noProof="0"/>
              <a:t>Faire glisser l'image vers l'espace réservé ou cliquer sur l'icône pour l'ajouter</a:t>
            </a:r>
            <a:endParaRPr lang="en-AU" noProof="0" dirty="0"/>
          </a:p>
        </p:txBody>
      </p:sp>
    </p:spTree>
    <p:extLst>
      <p:ext uri="{BB962C8B-B14F-4D97-AF65-F5344CB8AC3E}">
        <p14:creationId xmlns:p14="http://schemas.microsoft.com/office/powerpoint/2010/main" val="3485854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Ouverture">
  <p:cSld name="Ouverture">
    <p:bg>
      <p:bgPr>
        <a:solidFill>
          <a:schemeClr val="lt1"/>
        </a:solidFill>
        <a:effectLst/>
      </p:bgPr>
    </p:bg>
    <p:spTree>
      <p:nvGrpSpPr>
        <p:cNvPr id="1" name="Shape 58"/>
        <p:cNvGrpSpPr/>
        <p:nvPr/>
      </p:nvGrpSpPr>
      <p:grpSpPr>
        <a:xfrm>
          <a:off x="0" y="0"/>
          <a:ext cx="0" cy="0"/>
          <a:chOff x="0" y="0"/>
          <a:chExt cx="0" cy="0"/>
        </a:xfrm>
      </p:grpSpPr>
      <p:sp>
        <p:nvSpPr>
          <p:cNvPr id="60" name="Google Shape;60;p14"/>
          <p:cNvSpPr txBox="1">
            <a:spLocks noGrp="1"/>
          </p:cNvSpPr>
          <p:nvPr>
            <p:ph type="ctrTitle"/>
          </p:nvPr>
        </p:nvSpPr>
        <p:spPr>
          <a:xfrm>
            <a:off x="900113" y="1131590"/>
            <a:ext cx="7343700" cy="692400"/>
          </a:xfrm>
          <a:prstGeom prst="rect">
            <a:avLst/>
          </a:prstGeom>
          <a:noFill/>
          <a:ln>
            <a:noFill/>
          </a:ln>
        </p:spPr>
        <p:txBody>
          <a:bodyPr spcFirstLastPara="1" wrap="square" lIns="36000" tIns="0" rIns="36000" bIns="0" anchor="b" anchorCtr="0">
            <a:noAutofit/>
          </a:bodyPr>
          <a:lstStyle>
            <a:lvl1pPr lvl="0" algn="ctr" rtl="0">
              <a:lnSpc>
                <a:spcPct val="80000"/>
              </a:lnSpc>
              <a:spcBef>
                <a:spcPts val="0"/>
              </a:spcBef>
              <a:spcAft>
                <a:spcPts val="0"/>
              </a:spcAft>
              <a:buClr>
                <a:schemeClr val="dk1"/>
              </a:buClr>
              <a:buSzPts val="4500"/>
              <a:buFont typeface="Arial"/>
              <a:buNone/>
              <a:defRPr sz="4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14"/>
          <p:cNvSpPr txBox="1">
            <a:spLocks noGrp="1"/>
          </p:cNvSpPr>
          <p:nvPr>
            <p:ph type="subTitle" idx="1"/>
          </p:nvPr>
        </p:nvSpPr>
        <p:spPr>
          <a:xfrm>
            <a:off x="900113" y="1828440"/>
            <a:ext cx="7343700" cy="923400"/>
          </a:xfrm>
          <a:prstGeom prst="rect">
            <a:avLst/>
          </a:prstGeom>
          <a:noFill/>
          <a:ln>
            <a:noFill/>
          </a:ln>
        </p:spPr>
        <p:txBody>
          <a:bodyPr spcFirstLastPara="1" wrap="square" lIns="36000" tIns="0" rIns="36000" bIns="0" anchor="t" anchorCtr="0">
            <a:noAutofit/>
          </a:bodyPr>
          <a:lstStyle>
            <a:lvl1pPr lvl="0" algn="ctr" rtl="0">
              <a:spcBef>
                <a:spcPts val="0"/>
              </a:spcBef>
              <a:spcAft>
                <a:spcPts val="0"/>
              </a:spcAft>
              <a:buClr>
                <a:schemeClr val="dk1"/>
              </a:buClr>
              <a:buSzPts val="3000"/>
              <a:buFont typeface="Arial"/>
              <a:buNone/>
              <a:defRPr sz="3000" b="0">
                <a:solidFill>
                  <a:schemeClr val="dk1"/>
                </a:solidFill>
              </a:defRPr>
            </a:lvl1pPr>
            <a:lvl2pPr lvl="1" algn="ctr" rtl="0">
              <a:spcBef>
                <a:spcPts val="0"/>
              </a:spcBef>
              <a:spcAft>
                <a:spcPts val="0"/>
              </a:spcAft>
              <a:buClr>
                <a:srgbClr val="888888"/>
              </a:buClr>
              <a:buSzPts val="1400"/>
              <a:buFont typeface="Arial"/>
              <a:buNone/>
              <a:defRPr>
                <a:solidFill>
                  <a:srgbClr val="888888"/>
                </a:solidFill>
              </a:defRPr>
            </a:lvl2pPr>
            <a:lvl3pPr lvl="2" algn="ctr" rtl="0">
              <a:spcBef>
                <a:spcPts val="0"/>
              </a:spcBef>
              <a:spcAft>
                <a:spcPts val="0"/>
              </a:spcAft>
              <a:buClr>
                <a:srgbClr val="888888"/>
              </a:buClr>
              <a:buSzPts val="1400"/>
              <a:buFont typeface="Arial"/>
              <a:buNone/>
              <a:defRPr>
                <a:solidFill>
                  <a:srgbClr val="888888"/>
                </a:solidFill>
              </a:defRPr>
            </a:lvl3pPr>
            <a:lvl4pPr lvl="3" algn="ctr" rtl="0">
              <a:spcBef>
                <a:spcPts val="600"/>
              </a:spcBef>
              <a:spcAft>
                <a:spcPts val="0"/>
              </a:spcAft>
              <a:buSzPts val="1200"/>
              <a:buNone/>
              <a:defRPr>
                <a:solidFill>
                  <a:srgbClr val="888888"/>
                </a:solidFill>
              </a:defRPr>
            </a:lvl4pPr>
            <a:lvl5pPr lvl="4" algn="ctr" rtl="0">
              <a:spcBef>
                <a:spcPts val="0"/>
              </a:spcBef>
              <a:spcAft>
                <a:spcPts val="0"/>
              </a:spcAft>
              <a:buSzPts val="1100"/>
              <a:buNone/>
              <a:defRPr>
                <a:solidFill>
                  <a:srgbClr val="888888"/>
                </a:solidFill>
              </a:defRPr>
            </a:lvl5pPr>
            <a:lvl6pPr lvl="5" algn="ctr" rtl="0">
              <a:spcBef>
                <a:spcPts val="0"/>
              </a:spcBef>
              <a:spcAft>
                <a:spcPts val="0"/>
              </a:spcAft>
              <a:buClr>
                <a:srgbClr val="888888"/>
              </a:buClr>
              <a:buSzPts val="900"/>
              <a:buNone/>
              <a:defRPr>
                <a:solidFill>
                  <a:srgbClr val="888888"/>
                </a:solidFill>
              </a:defRPr>
            </a:lvl6pPr>
            <a:lvl7pPr lvl="6" algn="ctr" rtl="0">
              <a:spcBef>
                <a:spcPts val="1200"/>
              </a:spcBef>
              <a:spcAft>
                <a:spcPts val="0"/>
              </a:spcAft>
              <a:buClr>
                <a:srgbClr val="888888"/>
              </a:buClr>
              <a:buSzPts val="1200"/>
              <a:buFont typeface="Arial"/>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62" name="Google Shape;62;p14"/>
          <p:cNvSpPr txBox="1">
            <a:spLocks noGrp="1"/>
          </p:cNvSpPr>
          <p:nvPr>
            <p:ph type="body" idx="2"/>
          </p:nvPr>
        </p:nvSpPr>
        <p:spPr>
          <a:xfrm>
            <a:off x="900113" y="2920500"/>
            <a:ext cx="7343700" cy="430800"/>
          </a:xfrm>
          <a:prstGeom prst="rect">
            <a:avLst/>
          </a:prstGeom>
          <a:noFill/>
          <a:ln>
            <a:noFill/>
          </a:ln>
        </p:spPr>
        <p:txBody>
          <a:bodyPr spcFirstLastPara="1" wrap="square" lIns="36000" tIns="0" rIns="36000" bIns="0" anchor="t" anchorCtr="0">
            <a:noAutofit/>
          </a:bodyPr>
          <a:lstStyle>
            <a:lvl1pPr marL="457200" lvl="0" indent="-228600" algn="ctr" rtl="0">
              <a:spcBef>
                <a:spcPts val="0"/>
              </a:spcBef>
              <a:spcAft>
                <a:spcPts val="0"/>
              </a:spcAft>
              <a:buClr>
                <a:schemeClr val="dk1"/>
              </a:buClr>
              <a:buSzPts val="1700"/>
              <a:buFont typeface="Arial"/>
              <a:buNone/>
              <a:defRPr sz="1700" b="0">
                <a:solidFill>
                  <a:schemeClr val="dk1"/>
                </a:solidFill>
                <a:latin typeface="Arial"/>
                <a:ea typeface="Arial"/>
                <a:cs typeface="Arial"/>
                <a:sym typeface="Arial"/>
              </a:defRPr>
            </a:lvl1pPr>
            <a:lvl2pPr marL="914400" lvl="1" indent="-228600" algn="ctr" rtl="0">
              <a:spcBef>
                <a:spcPts val="0"/>
              </a:spcBef>
              <a:spcAft>
                <a:spcPts val="0"/>
              </a:spcAft>
              <a:buClr>
                <a:schemeClr val="accent4"/>
              </a:buClr>
              <a:buSzPts val="1100"/>
              <a:buFont typeface="Arial"/>
              <a:buNone/>
              <a:defRPr sz="1100" b="0">
                <a:solidFill>
                  <a:schemeClr val="accent4"/>
                </a:solidFill>
                <a:latin typeface="Arial"/>
                <a:ea typeface="Arial"/>
                <a:cs typeface="Arial"/>
                <a:sym typeface="Arial"/>
              </a:defRPr>
            </a:lvl2pPr>
            <a:lvl3pPr marL="1371600" lvl="2" indent="-228600" algn="ctr" rtl="0">
              <a:spcBef>
                <a:spcPts val="0"/>
              </a:spcBef>
              <a:spcAft>
                <a:spcPts val="0"/>
              </a:spcAft>
              <a:buClr>
                <a:schemeClr val="lt1"/>
              </a:buClr>
              <a:buSzPts val="1100"/>
              <a:buFont typeface="Arial"/>
              <a:buNone/>
              <a:defRPr sz="1100" b="0">
                <a:solidFill>
                  <a:schemeClr val="lt1"/>
                </a:solidFill>
                <a:latin typeface="Arial"/>
                <a:ea typeface="Arial"/>
                <a:cs typeface="Arial"/>
                <a:sym typeface="Arial"/>
              </a:defRPr>
            </a:lvl3pPr>
            <a:lvl4pPr marL="1828800" lvl="3" indent="-228600" algn="ctr" rtl="0">
              <a:spcBef>
                <a:spcPts val="0"/>
              </a:spcBef>
              <a:spcAft>
                <a:spcPts val="0"/>
              </a:spcAft>
              <a:buSzPts val="1100"/>
              <a:buFont typeface="Arial"/>
              <a:buNone/>
              <a:defRPr sz="1100" b="0">
                <a:solidFill>
                  <a:schemeClr val="lt1"/>
                </a:solidFill>
                <a:latin typeface="Arial"/>
                <a:ea typeface="Arial"/>
                <a:cs typeface="Arial"/>
                <a:sym typeface="Arial"/>
              </a:defRPr>
            </a:lvl4pPr>
            <a:lvl5pPr marL="2286000" lvl="4" indent="-228600" algn="ctr" rtl="0">
              <a:spcBef>
                <a:spcPts val="0"/>
              </a:spcBef>
              <a:spcAft>
                <a:spcPts val="0"/>
              </a:spcAft>
              <a:buSzPts val="1100"/>
              <a:buFont typeface="Arial"/>
              <a:buNone/>
              <a:defRPr sz="1100" b="0">
                <a:solidFill>
                  <a:schemeClr val="lt1"/>
                </a:solidFill>
                <a:latin typeface="Arial"/>
                <a:ea typeface="Arial"/>
                <a:cs typeface="Arial"/>
                <a:sym typeface="Arial"/>
              </a:defRPr>
            </a:lvl5pPr>
            <a:lvl6pPr marL="2743200" lvl="5" indent="-342900" algn="l" rtl="0">
              <a:spcBef>
                <a:spcPts val="0"/>
              </a:spcBef>
              <a:spcAft>
                <a:spcPts val="0"/>
              </a:spcAft>
              <a:buClr>
                <a:schemeClr val="dk1"/>
              </a:buClr>
              <a:buSzPts val="1800"/>
              <a:buChar char="∙"/>
              <a:defRPr/>
            </a:lvl6pPr>
            <a:lvl7pPr marL="3200400" lvl="6" indent="-228600" algn="ctr" rtl="0">
              <a:spcBef>
                <a:spcPts val="1200"/>
              </a:spcBef>
              <a:spcAft>
                <a:spcPts val="0"/>
              </a:spcAft>
              <a:buClr>
                <a:schemeClr val="accent2"/>
              </a:buClr>
              <a:buSzPts val="1800"/>
              <a:buNone/>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63" name="Google Shape;63;p14"/>
          <p:cNvPicPr preferRelativeResize="0"/>
          <p:nvPr/>
        </p:nvPicPr>
        <p:blipFill rotWithShape="1">
          <a:blip r:embed="rId2">
            <a:alphaModFix/>
          </a:blip>
          <a:srcRect/>
          <a:stretch/>
        </p:blipFill>
        <p:spPr>
          <a:xfrm>
            <a:off x="4047385" y="3758466"/>
            <a:ext cx="1044001" cy="1009476"/>
          </a:xfrm>
          <a:prstGeom prst="rect">
            <a:avLst/>
          </a:prstGeom>
          <a:noFill/>
          <a:ln>
            <a:noFill/>
          </a:ln>
        </p:spPr>
      </p:pic>
      <p:sp>
        <p:nvSpPr>
          <p:cNvPr id="64" name="Google Shape;64;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fr"/>
              <a:t>‹N°›</a:t>
            </a:fld>
            <a:endParaRPr/>
          </a:p>
        </p:txBody>
      </p:sp>
      <p:grpSp>
        <p:nvGrpSpPr>
          <p:cNvPr id="8" name="Groupe 7">
            <a:extLst>
              <a:ext uri="{FF2B5EF4-FFF2-40B4-BE49-F238E27FC236}">
                <a16:creationId xmlns:a16="http://schemas.microsoft.com/office/drawing/2014/main" id="{BCF0D2C5-8C4C-48CF-A57F-0B62B8CF90AF}"/>
              </a:ext>
            </a:extLst>
          </p:cNvPr>
          <p:cNvGrpSpPr/>
          <p:nvPr userDrawn="1"/>
        </p:nvGrpSpPr>
        <p:grpSpPr>
          <a:xfrm>
            <a:off x="0" y="-4153"/>
            <a:ext cx="9144000" cy="856772"/>
            <a:chOff x="0" y="1601487"/>
            <a:chExt cx="9144000" cy="856772"/>
          </a:xfrm>
        </p:grpSpPr>
        <p:pic>
          <p:nvPicPr>
            <p:cNvPr id="9" name="Image 8">
              <a:extLst>
                <a:ext uri="{FF2B5EF4-FFF2-40B4-BE49-F238E27FC236}">
                  <a16:creationId xmlns:a16="http://schemas.microsoft.com/office/drawing/2014/main" id="{EC8C0CF8-FDC6-443B-A72C-BF40A322A642}"/>
                </a:ext>
              </a:extLst>
            </p:cNvPr>
            <p:cNvPicPr>
              <a:picLocks noChangeAspect="1"/>
            </p:cNvPicPr>
            <p:nvPr userDrawn="1"/>
          </p:nvPicPr>
          <p:blipFill rotWithShape="1">
            <a:blip r:embed="rId3"/>
            <a:srcRect l="25200"/>
            <a:stretch/>
          </p:blipFill>
          <p:spPr>
            <a:xfrm>
              <a:off x="2339010" y="1601487"/>
              <a:ext cx="6804990" cy="856772"/>
            </a:xfrm>
            <a:prstGeom prst="rect">
              <a:avLst/>
            </a:prstGeom>
          </p:spPr>
        </p:pic>
        <p:pic>
          <p:nvPicPr>
            <p:cNvPr id="10" name="Image 9">
              <a:extLst>
                <a:ext uri="{FF2B5EF4-FFF2-40B4-BE49-F238E27FC236}">
                  <a16:creationId xmlns:a16="http://schemas.microsoft.com/office/drawing/2014/main" id="{7D9E07CA-A0F3-47D8-A52B-82E970BF0F15}"/>
                </a:ext>
              </a:extLst>
            </p:cNvPr>
            <p:cNvPicPr>
              <a:picLocks noChangeAspect="1"/>
            </p:cNvPicPr>
            <p:nvPr userDrawn="1"/>
          </p:nvPicPr>
          <p:blipFill rotWithShape="1">
            <a:blip r:embed="rId3"/>
            <a:srcRect r="83075"/>
            <a:stretch/>
          </p:blipFill>
          <p:spPr>
            <a:xfrm>
              <a:off x="0" y="1601487"/>
              <a:ext cx="2340768" cy="856772"/>
            </a:xfrm>
            <a:prstGeom prst="rect">
              <a:avLst/>
            </a:prstGeom>
          </p:spPr>
        </p:pic>
      </p:grpSp>
      <p:grpSp>
        <p:nvGrpSpPr>
          <p:cNvPr id="11" name="Groupe 10">
            <a:extLst>
              <a:ext uri="{FF2B5EF4-FFF2-40B4-BE49-F238E27FC236}">
                <a16:creationId xmlns:a16="http://schemas.microsoft.com/office/drawing/2014/main" id="{F45A5B5D-92A9-4B7B-B105-9024DEB48972}"/>
              </a:ext>
            </a:extLst>
          </p:cNvPr>
          <p:cNvGrpSpPr/>
          <p:nvPr userDrawn="1"/>
        </p:nvGrpSpPr>
        <p:grpSpPr>
          <a:xfrm>
            <a:off x="900113" y="98742"/>
            <a:ext cx="864096" cy="650981"/>
            <a:chOff x="899592" y="4421866"/>
            <a:chExt cx="864096" cy="650981"/>
          </a:xfrm>
        </p:grpSpPr>
        <p:pic>
          <p:nvPicPr>
            <p:cNvPr id="12" name="Image 11" descr="Une image contenant texte&#10;&#10;Description générée automatiquement">
              <a:extLst>
                <a:ext uri="{FF2B5EF4-FFF2-40B4-BE49-F238E27FC236}">
                  <a16:creationId xmlns:a16="http://schemas.microsoft.com/office/drawing/2014/main" id="{8B0FDC89-EB39-4C60-9ABA-9D48203C94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1721" y="4421866"/>
              <a:ext cx="813211" cy="620246"/>
            </a:xfrm>
            <a:prstGeom prst="rect">
              <a:avLst/>
            </a:prstGeom>
          </p:spPr>
        </p:pic>
        <p:sp>
          <p:nvSpPr>
            <p:cNvPr id="13" name="ZoneTexte 12">
              <a:extLst>
                <a:ext uri="{FF2B5EF4-FFF2-40B4-BE49-F238E27FC236}">
                  <a16:creationId xmlns:a16="http://schemas.microsoft.com/office/drawing/2014/main" id="{4DECCBCE-81C2-4214-BC57-30BDEEA9BE1A}"/>
                </a:ext>
              </a:extLst>
            </p:cNvPr>
            <p:cNvSpPr txBox="1"/>
            <p:nvPr userDrawn="1"/>
          </p:nvSpPr>
          <p:spPr>
            <a:xfrm>
              <a:off x="899592" y="4995903"/>
              <a:ext cx="864096" cy="76944"/>
            </a:xfrm>
            <a:prstGeom prst="rect">
              <a:avLst/>
            </a:prstGeom>
            <a:noFill/>
          </p:spPr>
          <p:txBody>
            <a:bodyPr wrap="square" lIns="36000" tIns="0" rIns="36000" bIns="0" rtlCol="0">
              <a:spAutoFit/>
            </a:bodyPr>
            <a:lstStyle/>
            <a:p>
              <a:pPr algn="ctr"/>
              <a:r>
                <a:rPr lang="fr-FR" sz="500" b="1" kern="1400" spc="70" baseline="0" dirty="0">
                  <a:solidFill>
                    <a:srgbClr val="00677F"/>
                  </a:solidFill>
                  <a:latin typeface="Bahnschrift SemiLight Condensed" panose="020B0502040204020203" pitchFamily="34" charset="0"/>
                </a:rPr>
                <a:t>l’archivage managérial</a:t>
              </a:r>
            </a:p>
          </p:txBody>
        </p:sp>
      </p:grpSp>
      <p:pic>
        <p:nvPicPr>
          <p:cNvPr id="59" name="Google Shape;59;p14"/>
          <p:cNvPicPr preferRelativeResize="0"/>
          <p:nvPr/>
        </p:nvPicPr>
        <p:blipFill rotWithShape="1">
          <a:blip r:embed="rId5">
            <a:alphaModFix/>
          </a:blip>
          <a:srcRect/>
          <a:stretch/>
        </p:blipFill>
        <p:spPr>
          <a:xfrm>
            <a:off x="6819191" y="14590"/>
            <a:ext cx="2322384" cy="5114319"/>
          </a:xfrm>
          <a:prstGeom prst="rect">
            <a:avLst/>
          </a:prstGeom>
          <a:noFill/>
          <a:ln>
            <a:noFill/>
          </a:ln>
        </p:spPr>
      </p:pic>
    </p:spTree>
    <p:extLst>
      <p:ext uri="{BB962C8B-B14F-4D97-AF65-F5344CB8AC3E}">
        <p14:creationId xmlns:p14="http://schemas.microsoft.com/office/powerpoint/2010/main" val="33552225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ise en page personnalisée 1">
  <p:cSld name="Mise en page personnalisée 1">
    <p:spTree>
      <p:nvGrpSpPr>
        <p:cNvPr id="1" name="Shape 65"/>
        <p:cNvGrpSpPr/>
        <p:nvPr/>
      </p:nvGrpSpPr>
      <p:grpSpPr>
        <a:xfrm>
          <a:off x="0" y="0"/>
          <a:ext cx="0" cy="0"/>
          <a:chOff x="0" y="0"/>
          <a:chExt cx="0" cy="0"/>
        </a:xfrm>
      </p:grpSpPr>
      <p:sp>
        <p:nvSpPr>
          <p:cNvPr id="66" name="Google Shape;66;p15"/>
          <p:cNvSpPr/>
          <p:nvPr/>
        </p:nvSpPr>
        <p:spPr>
          <a:xfrm>
            <a:off x="211200" y="4452000"/>
            <a:ext cx="1152000" cy="55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502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Clôture 2">
  <p:cSld name="Clôture 2">
    <p:bg>
      <p:bgPr>
        <a:solidFill>
          <a:schemeClr val="lt1"/>
        </a:solidFill>
        <a:effectLst/>
      </p:bgPr>
    </p:bg>
    <p:spTree>
      <p:nvGrpSpPr>
        <p:cNvPr id="1" name="Shape 84"/>
        <p:cNvGrpSpPr/>
        <p:nvPr/>
      </p:nvGrpSpPr>
      <p:grpSpPr>
        <a:xfrm>
          <a:off x="0" y="0"/>
          <a:ext cx="0" cy="0"/>
          <a:chOff x="0" y="0"/>
          <a:chExt cx="0" cy="0"/>
        </a:xfrm>
      </p:grpSpPr>
      <p:pic>
        <p:nvPicPr>
          <p:cNvPr id="85" name="Google Shape;85;p18"/>
          <p:cNvPicPr preferRelativeResize="0"/>
          <p:nvPr/>
        </p:nvPicPr>
        <p:blipFill rotWithShape="1">
          <a:blip r:embed="rId2">
            <a:alphaModFix/>
          </a:blip>
          <a:srcRect/>
          <a:stretch/>
        </p:blipFill>
        <p:spPr>
          <a:xfrm>
            <a:off x="2890748" y="949975"/>
            <a:ext cx="3362151" cy="2879999"/>
          </a:xfrm>
          <a:prstGeom prst="rect">
            <a:avLst/>
          </a:prstGeom>
          <a:noFill/>
          <a:ln>
            <a:noFill/>
          </a:ln>
        </p:spPr>
      </p:pic>
      <p:sp>
        <p:nvSpPr>
          <p:cNvPr id="86" name="Google Shape;86;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27967484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Ouverture illustrée">
  <p:cSld name="Ouverture illustrée">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19"/>
          <p:cNvSpPr txBox="1">
            <a:spLocks noGrp="1"/>
          </p:cNvSpPr>
          <p:nvPr>
            <p:ph type="ctrTitle"/>
          </p:nvPr>
        </p:nvSpPr>
        <p:spPr>
          <a:xfrm>
            <a:off x="900113" y="1131590"/>
            <a:ext cx="7343700" cy="692400"/>
          </a:xfrm>
          <a:prstGeom prst="rect">
            <a:avLst/>
          </a:prstGeom>
          <a:noFill/>
          <a:ln>
            <a:noFill/>
          </a:ln>
        </p:spPr>
        <p:txBody>
          <a:bodyPr spcFirstLastPara="1" wrap="square" lIns="36000" tIns="0" rIns="36000" bIns="0" anchor="b" anchorCtr="0">
            <a:noAutofit/>
          </a:bodyPr>
          <a:lstStyle>
            <a:lvl1pPr lvl="0" algn="ctr" rtl="0">
              <a:lnSpc>
                <a:spcPct val="80000"/>
              </a:lnSpc>
              <a:spcBef>
                <a:spcPts val="0"/>
              </a:spcBef>
              <a:spcAft>
                <a:spcPts val="0"/>
              </a:spcAft>
              <a:buClr>
                <a:schemeClr val="lt1"/>
              </a:buClr>
              <a:buSzPts val="4500"/>
              <a:buFont typeface="Arial"/>
              <a:buNone/>
              <a:defRPr sz="45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19"/>
          <p:cNvSpPr txBox="1">
            <a:spLocks noGrp="1"/>
          </p:cNvSpPr>
          <p:nvPr>
            <p:ph type="subTitle" idx="1"/>
          </p:nvPr>
        </p:nvSpPr>
        <p:spPr>
          <a:xfrm>
            <a:off x="900113" y="1828440"/>
            <a:ext cx="7343700" cy="923400"/>
          </a:xfrm>
          <a:prstGeom prst="rect">
            <a:avLst/>
          </a:prstGeom>
          <a:noFill/>
          <a:ln>
            <a:noFill/>
          </a:ln>
        </p:spPr>
        <p:txBody>
          <a:bodyPr spcFirstLastPara="1" wrap="square" lIns="36000" tIns="0" rIns="36000" bIns="0" anchor="t" anchorCtr="0">
            <a:noAutofit/>
          </a:bodyPr>
          <a:lstStyle>
            <a:lvl1pPr lvl="0" algn="ctr" rtl="0">
              <a:spcBef>
                <a:spcPts val="0"/>
              </a:spcBef>
              <a:spcAft>
                <a:spcPts val="0"/>
              </a:spcAft>
              <a:buClr>
                <a:schemeClr val="lt1"/>
              </a:buClr>
              <a:buSzPts val="3000"/>
              <a:buFont typeface="Arial"/>
              <a:buNone/>
              <a:defRPr sz="3000" b="0">
                <a:solidFill>
                  <a:schemeClr val="lt1"/>
                </a:solidFill>
              </a:defRPr>
            </a:lvl1pPr>
            <a:lvl2pPr lvl="1" algn="ctr" rtl="0">
              <a:spcBef>
                <a:spcPts val="0"/>
              </a:spcBef>
              <a:spcAft>
                <a:spcPts val="0"/>
              </a:spcAft>
              <a:buClr>
                <a:srgbClr val="888888"/>
              </a:buClr>
              <a:buSzPts val="1400"/>
              <a:buFont typeface="Arial"/>
              <a:buNone/>
              <a:defRPr>
                <a:solidFill>
                  <a:srgbClr val="888888"/>
                </a:solidFill>
              </a:defRPr>
            </a:lvl2pPr>
            <a:lvl3pPr lvl="2" algn="ctr" rtl="0">
              <a:spcBef>
                <a:spcPts val="0"/>
              </a:spcBef>
              <a:spcAft>
                <a:spcPts val="0"/>
              </a:spcAft>
              <a:buClr>
                <a:srgbClr val="888888"/>
              </a:buClr>
              <a:buSzPts val="1400"/>
              <a:buFont typeface="Arial"/>
              <a:buNone/>
              <a:defRPr>
                <a:solidFill>
                  <a:srgbClr val="888888"/>
                </a:solidFill>
              </a:defRPr>
            </a:lvl3pPr>
            <a:lvl4pPr lvl="3" algn="ctr" rtl="0">
              <a:spcBef>
                <a:spcPts val="600"/>
              </a:spcBef>
              <a:spcAft>
                <a:spcPts val="0"/>
              </a:spcAft>
              <a:buSzPts val="1200"/>
              <a:buNone/>
              <a:defRPr>
                <a:solidFill>
                  <a:srgbClr val="888888"/>
                </a:solidFill>
              </a:defRPr>
            </a:lvl4pPr>
            <a:lvl5pPr lvl="4" algn="ctr" rtl="0">
              <a:spcBef>
                <a:spcPts val="0"/>
              </a:spcBef>
              <a:spcAft>
                <a:spcPts val="0"/>
              </a:spcAft>
              <a:buSzPts val="1100"/>
              <a:buNone/>
              <a:defRPr>
                <a:solidFill>
                  <a:srgbClr val="888888"/>
                </a:solidFill>
              </a:defRPr>
            </a:lvl5pPr>
            <a:lvl6pPr lvl="5" algn="ctr" rtl="0">
              <a:spcBef>
                <a:spcPts val="0"/>
              </a:spcBef>
              <a:spcAft>
                <a:spcPts val="0"/>
              </a:spcAft>
              <a:buClr>
                <a:srgbClr val="888888"/>
              </a:buClr>
              <a:buSzPts val="900"/>
              <a:buNone/>
              <a:defRPr>
                <a:solidFill>
                  <a:srgbClr val="888888"/>
                </a:solidFill>
              </a:defRPr>
            </a:lvl6pPr>
            <a:lvl7pPr lvl="6" algn="ctr" rtl="0">
              <a:spcBef>
                <a:spcPts val="1200"/>
              </a:spcBef>
              <a:spcAft>
                <a:spcPts val="0"/>
              </a:spcAft>
              <a:buClr>
                <a:srgbClr val="888888"/>
              </a:buClr>
              <a:buSzPts val="1200"/>
              <a:buFont typeface="Arial"/>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90" name="Google Shape;90;p19"/>
          <p:cNvSpPr txBox="1">
            <a:spLocks noGrp="1"/>
          </p:cNvSpPr>
          <p:nvPr>
            <p:ph type="body" idx="2"/>
          </p:nvPr>
        </p:nvSpPr>
        <p:spPr>
          <a:xfrm>
            <a:off x="900113" y="2920500"/>
            <a:ext cx="7343700" cy="430800"/>
          </a:xfrm>
          <a:prstGeom prst="rect">
            <a:avLst/>
          </a:prstGeom>
          <a:noFill/>
          <a:ln>
            <a:noFill/>
          </a:ln>
        </p:spPr>
        <p:txBody>
          <a:bodyPr spcFirstLastPara="1" wrap="square" lIns="36000" tIns="0" rIns="36000" bIns="0" anchor="t" anchorCtr="0">
            <a:noAutofit/>
          </a:bodyPr>
          <a:lstStyle>
            <a:lvl1pPr marL="457200" lvl="0" indent="-228600" algn="ctr" rtl="0">
              <a:spcBef>
                <a:spcPts val="0"/>
              </a:spcBef>
              <a:spcAft>
                <a:spcPts val="0"/>
              </a:spcAft>
              <a:buClr>
                <a:schemeClr val="lt1"/>
              </a:buClr>
              <a:buSzPts val="1700"/>
              <a:buFont typeface="Arial"/>
              <a:buNone/>
              <a:defRPr sz="1700" b="0">
                <a:solidFill>
                  <a:schemeClr val="lt1"/>
                </a:solidFill>
                <a:latin typeface="Arial"/>
                <a:ea typeface="Arial"/>
                <a:cs typeface="Arial"/>
                <a:sym typeface="Arial"/>
              </a:defRPr>
            </a:lvl1pPr>
            <a:lvl2pPr marL="914400" lvl="1" indent="-228600" algn="ctr" rtl="0">
              <a:spcBef>
                <a:spcPts val="0"/>
              </a:spcBef>
              <a:spcAft>
                <a:spcPts val="0"/>
              </a:spcAft>
              <a:buClr>
                <a:schemeClr val="lt1"/>
              </a:buClr>
              <a:buSzPts val="1100"/>
              <a:buFont typeface="Arial"/>
              <a:buNone/>
              <a:defRPr sz="1100" b="0">
                <a:solidFill>
                  <a:schemeClr val="lt1"/>
                </a:solidFill>
                <a:latin typeface="Arial"/>
                <a:ea typeface="Arial"/>
                <a:cs typeface="Arial"/>
                <a:sym typeface="Arial"/>
              </a:defRPr>
            </a:lvl2pPr>
            <a:lvl3pPr marL="1371600" lvl="2" indent="-228600" algn="ctr" rtl="0">
              <a:spcBef>
                <a:spcPts val="0"/>
              </a:spcBef>
              <a:spcAft>
                <a:spcPts val="0"/>
              </a:spcAft>
              <a:buClr>
                <a:schemeClr val="lt1"/>
              </a:buClr>
              <a:buSzPts val="1100"/>
              <a:buFont typeface="Arial"/>
              <a:buNone/>
              <a:defRPr sz="1100" b="0">
                <a:solidFill>
                  <a:schemeClr val="lt1"/>
                </a:solidFill>
                <a:latin typeface="Arial"/>
                <a:ea typeface="Arial"/>
                <a:cs typeface="Arial"/>
                <a:sym typeface="Arial"/>
              </a:defRPr>
            </a:lvl3pPr>
            <a:lvl4pPr marL="1828800" lvl="3" indent="-228600" algn="ctr" rtl="0">
              <a:spcBef>
                <a:spcPts val="0"/>
              </a:spcBef>
              <a:spcAft>
                <a:spcPts val="0"/>
              </a:spcAft>
              <a:buSzPts val="1100"/>
              <a:buFont typeface="Arial"/>
              <a:buNone/>
              <a:defRPr sz="1100" b="0">
                <a:solidFill>
                  <a:schemeClr val="lt1"/>
                </a:solidFill>
                <a:latin typeface="Arial"/>
                <a:ea typeface="Arial"/>
                <a:cs typeface="Arial"/>
                <a:sym typeface="Arial"/>
              </a:defRPr>
            </a:lvl4pPr>
            <a:lvl5pPr marL="2286000" lvl="4" indent="-228600" algn="ctr" rtl="0">
              <a:spcBef>
                <a:spcPts val="0"/>
              </a:spcBef>
              <a:spcAft>
                <a:spcPts val="0"/>
              </a:spcAft>
              <a:buSzPts val="1100"/>
              <a:buFont typeface="Arial"/>
              <a:buNone/>
              <a:defRPr sz="1100" b="0">
                <a:solidFill>
                  <a:schemeClr val="lt1"/>
                </a:solidFill>
                <a:latin typeface="Arial"/>
                <a:ea typeface="Arial"/>
                <a:cs typeface="Arial"/>
                <a:sym typeface="Arial"/>
              </a:defRPr>
            </a:lvl5pPr>
            <a:lvl6pPr marL="2743200" lvl="5" indent="-342900" algn="l" rtl="0">
              <a:spcBef>
                <a:spcPts val="0"/>
              </a:spcBef>
              <a:spcAft>
                <a:spcPts val="0"/>
              </a:spcAft>
              <a:buClr>
                <a:schemeClr val="dk1"/>
              </a:buClr>
              <a:buSzPts val="1800"/>
              <a:buChar char="∙"/>
              <a:defRPr/>
            </a:lvl6pPr>
            <a:lvl7pPr marL="3200400" lvl="6" indent="-228600" algn="ctr" rtl="0">
              <a:spcBef>
                <a:spcPts val="1200"/>
              </a:spcBef>
              <a:spcAft>
                <a:spcPts val="0"/>
              </a:spcAft>
              <a:buClr>
                <a:schemeClr val="accent2"/>
              </a:buClr>
              <a:buSzPts val="1800"/>
              <a:buNone/>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1" name="Google Shape;91;p19"/>
          <p:cNvSpPr txBox="1">
            <a:spLocks noGrp="1"/>
          </p:cNvSpPr>
          <p:nvPr>
            <p:ph type="body" idx="3"/>
          </p:nvPr>
        </p:nvSpPr>
        <p:spPr>
          <a:xfrm rot="-5400000">
            <a:off x="7910572" y="3689888"/>
            <a:ext cx="2160000" cy="107700"/>
          </a:xfrm>
          <a:prstGeom prst="rect">
            <a:avLst/>
          </a:prstGeom>
          <a:noFill/>
          <a:ln>
            <a:noFill/>
          </a:ln>
        </p:spPr>
        <p:txBody>
          <a:bodyPr spcFirstLastPara="1" wrap="square" lIns="36000" tIns="0" rIns="36000" bIns="0" anchor="t" anchorCtr="0">
            <a:noAutofit/>
          </a:bodyPr>
          <a:lstStyle>
            <a:lvl1pPr marL="457200" lvl="0" indent="-228600" algn="l" rtl="0">
              <a:spcBef>
                <a:spcPts val="0"/>
              </a:spcBef>
              <a:spcAft>
                <a:spcPts val="0"/>
              </a:spcAft>
              <a:buClr>
                <a:schemeClr val="lt1"/>
              </a:buClr>
              <a:buSzPts val="700"/>
              <a:buFont typeface="Arial"/>
              <a:buNone/>
              <a:defRPr sz="700" b="0">
                <a:solidFill>
                  <a:schemeClr val="lt1"/>
                </a:solidFill>
                <a:latin typeface="Arial"/>
                <a:ea typeface="Arial"/>
                <a:cs typeface="Arial"/>
                <a:sym typeface="Arial"/>
              </a:defRPr>
            </a:lvl1pPr>
            <a:lvl2pPr marL="914400" lvl="1" indent="-228600" algn="l" rtl="0">
              <a:spcBef>
                <a:spcPts val="0"/>
              </a:spcBef>
              <a:spcAft>
                <a:spcPts val="0"/>
              </a:spcAft>
              <a:buClr>
                <a:schemeClr val="dk1"/>
              </a:buClr>
              <a:buSzPts val="700"/>
              <a:buFont typeface="Arial"/>
              <a:buNone/>
              <a:defRPr sz="700">
                <a:solidFill>
                  <a:schemeClr val="dk1"/>
                </a:solidFill>
                <a:latin typeface="Arial"/>
                <a:ea typeface="Arial"/>
                <a:cs typeface="Arial"/>
                <a:sym typeface="Arial"/>
              </a:defRPr>
            </a:lvl2pPr>
            <a:lvl3pPr marL="1371600" lvl="2" indent="-228600" algn="l" rtl="0">
              <a:spcBef>
                <a:spcPts val="0"/>
              </a:spcBef>
              <a:spcAft>
                <a:spcPts val="0"/>
              </a:spcAft>
              <a:buClr>
                <a:schemeClr val="dk1"/>
              </a:buClr>
              <a:buSzPts val="700"/>
              <a:buFont typeface="Arial"/>
              <a:buNone/>
              <a:defRPr sz="700">
                <a:solidFill>
                  <a:schemeClr val="dk1"/>
                </a:solidFill>
                <a:latin typeface="Arial"/>
                <a:ea typeface="Arial"/>
                <a:cs typeface="Arial"/>
                <a:sym typeface="Arial"/>
              </a:defRPr>
            </a:lvl3pPr>
            <a:lvl4pPr marL="1828800" lvl="3" indent="-228600" algn="l" rtl="0">
              <a:spcBef>
                <a:spcPts val="0"/>
              </a:spcBef>
              <a:spcAft>
                <a:spcPts val="0"/>
              </a:spcAft>
              <a:buSzPts val="700"/>
              <a:buFont typeface="Arial"/>
              <a:buNone/>
              <a:defRPr sz="700">
                <a:solidFill>
                  <a:schemeClr val="dk1"/>
                </a:solidFill>
                <a:latin typeface="Arial"/>
                <a:ea typeface="Arial"/>
                <a:cs typeface="Arial"/>
                <a:sym typeface="Arial"/>
              </a:defRPr>
            </a:lvl4pPr>
            <a:lvl5pPr marL="2286000" lvl="4" indent="-228600" algn="l" rtl="0">
              <a:spcBef>
                <a:spcPts val="0"/>
              </a:spcBef>
              <a:spcAft>
                <a:spcPts val="0"/>
              </a:spcAft>
              <a:buSzPts val="700"/>
              <a:buFont typeface="Arial"/>
              <a:buNone/>
              <a:defRPr sz="700">
                <a:solidFill>
                  <a:schemeClr val="dk1"/>
                </a:solidFill>
                <a:latin typeface="Arial"/>
                <a:ea typeface="Arial"/>
                <a:cs typeface="Arial"/>
                <a:sym typeface="Arial"/>
              </a:defRPr>
            </a:lvl5pPr>
            <a:lvl6pPr marL="2743200" lvl="5" indent="-342900" algn="l" rtl="0">
              <a:spcBef>
                <a:spcPts val="0"/>
              </a:spcBef>
              <a:spcAft>
                <a:spcPts val="0"/>
              </a:spcAft>
              <a:buClr>
                <a:schemeClr val="dk1"/>
              </a:buClr>
              <a:buSzPts val="1800"/>
              <a:buChar char="∙"/>
              <a:defRPr/>
            </a:lvl6pPr>
            <a:lvl7pPr marL="3200400" lvl="6" indent="-228600" algn="ctr" rtl="0">
              <a:spcBef>
                <a:spcPts val="1200"/>
              </a:spcBef>
              <a:spcAft>
                <a:spcPts val="0"/>
              </a:spcAft>
              <a:buClr>
                <a:schemeClr val="accent2"/>
              </a:buClr>
              <a:buSzPts val="1800"/>
              <a:buNone/>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2" name="Google Shape;92;p19"/>
          <p:cNvSpPr/>
          <p:nvPr/>
        </p:nvSpPr>
        <p:spPr>
          <a:xfrm>
            <a:off x="-1944724" y="1617724"/>
            <a:ext cx="1871700" cy="1134600"/>
          </a:xfrm>
          <a:prstGeom prst="homePlate">
            <a:avLst>
              <a:gd name="adj" fmla="val 22077"/>
            </a:avLst>
          </a:prstGeom>
          <a:solidFill>
            <a:schemeClr val="accent2"/>
          </a:solidFill>
          <a:ln>
            <a:noFill/>
          </a:ln>
        </p:spPr>
        <p:txBody>
          <a:bodyPr spcFirstLastPara="1" wrap="square" lIns="36000" tIns="36000" rIns="36000" bIns="36000" anchor="t" anchorCtr="0">
            <a:noAutofit/>
          </a:bodyPr>
          <a:lstStyle/>
          <a:p>
            <a:pPr marL="0" marR="0" lvl="0" indent="0" algn="l" rtl="0">
              <a:spcBef>
                <a:spcPts val="0"/>
              </a:spcBef>
              <a:spcAft>
                <a:spcPts val="0"/>
              </a:spcAft>
              <a:buNone/>
            </a:pPr>
            <a:r>
              <a:rPr lang="fr" sz="800" b="1">
                <a:solidFill>
                  <a:schemeClr val="lt1"/>
                </a:solidFill>
                <a:latin typeface="Arial"/>
                <a:ea typeface="Arial"/>
                <a:cs typeface="Arial"/>
                <a:sym typeface="Arial"/>
              </a:rPr>
              <a:t>Pour remplacer l'image de fond :</a:t>
            </a:r>
            <a:endParaRPr/>
          </a:p>
          <a:p>
            <a:pPr marL="0" marR="0" lvl="0" indent="-50800" algn="l" rtl="0">
              <a:spcBef>
                <a:spcPts val="0"/>
              </a:spcBef>
              <a:spcAft>
                <a:spcPts val="0"/>
              </a:spcAft>
              <a:buClr>
                <a:schemeClr val="lt1"/>
              </a:buClr>
              <a:buSzPts val="800"/>
              <a:buFont typeface="Arial"/>
              <a:buChar char="-"/>
            </a:pPr>
            <a:r>
              <a:rPr lang="fr" sz="800">
                <a:solidFill>
                  <a:schemeClr val="lt1"/>
                </a:solidFill>
                <a:latin typeface="Arial"/>
                <a:ea typeface="Arial"/>
                <a:cs typeface="Arial"/>
                <a:sym typeface="Arial"/>
              </a:rPr>
              <a:t> clic droit en marge de la diapo</a:t>
            </a:r>
            <a:endParaRPr/>
          </a:p>
          <a:p>
            <a:pPr marL="0" marR="0" lvl="0" indent="-50800" algn="l" rtl="0">
              <a:spcBef>
                <a:spcPts val="0"/>
              </a:spcBef>
              <a:spcAft>
                <a:spcPts val="0"/>
              </a:spcAft>
              <a:buClr>
                <a:schemeClr val="lt1"/>
              </a:buClr>
              <a:buSzPts val="800"/>
              <a:buFont typeface="Arial"/>
              <a:buChar char="-"/>
            </a:pPr>
            <a:r>
              <a:rPr lang="fr" sz="800">
                <a:solidFill>
                  <a:schemeClr val="lt1"/>
                </a:solidFill>
                <a:latin typeface="Arial"/>
                <a:ea typeface="Arial"/>
                <a:cs typeface="Arial"/>
                <a:sym typeface="Arial"/>
              </a:rPr>
              <a:t> "Mise en forme de l'arrière-plan"</a:t>
            </a:r>
            <a:endParaRPr/>
          </a:p>
          <a:p>
            <a:pPr marL="0" marR="0" lvl="0" indent="-50800" algn="l" rtl="0">
              <a:spcBef>
                <a:spcPts val="0"/>
              </a:spcBef>
              <a:spcAft>
                <a:spcPts val="0"/>
              </a:spcAft>
              <a:buClr>
                <a:schemeClr val="lt1"/>
              </a:buClr>
              <a:buSzPts val="800"/>
              <a:buFont typeface="Arial"/>
              <a:buChar char="-"/>
            </a:pPr>
            <a:r>
              <a:rPr lang="fr" sz="800">
                <a:solidFill>
                  <a:schemeClr val="lt1"/>
                </a:solidFill>
                <a:latin typeface="Arial"/>
                <a:ea typeface="Arial"/>
                <a:cs typeface="Arial"/>
                <a:sym typeface="Arial"/>
              </a:rPr>
              <a:t> cliquez sur le bouton [Fichier...]</a:t>
            </a:r>
            <a:endParaRPr/>
          </a:p>
          <a:p>
            <a:pPr marL="0" marR="0" lvl="0" indent="-50800" algn="l" rtl="0">
              <a:spcBef>
                <a:spcPts val="0"/>
              </a:spcBef>
              <a:spcAft>
                <a:spcPts val="0"/>
              </a:spcAft>
              <a:buClr>
                <a:schemeClr val="lt1"/>
              </a:buClr>
              <a:buSzPts val="800"/>
              <a:buFont typeface="Arial"/>
              <a:buChar char="-"/>
            </a:pPr>
            <a:r>
              <a:rPr lang="fr" sz="800">
                <a:solidFill>
                  <a:schemeClr val="lt1"/>
                </a:solidFill>
                <a:latin typeface="Arial"/>
                <a:ea typeface="Arial"/>
                <a:cs typeface="Arial"/>
                <a:sym typeface="Arial"/>
              </a:rPr>
              <a:t> sélectionnez la nouvelle image.</a:t>
            </a:r>
            <a:endParaRPr/>
          </a:p>
          <a:p>
            <a:pPr marL="0" marR="0" lvl="0" indent="0" algn="l" rtl="0">
              <a:spcBef>
                <a:spcPts val="600"/>
              </a:spcBef>
              <a:spcAft>
                <a:spcPts val="0"/>
              </a:spcAft>
              <a:buClr>
                <a:schemeClr val="lt1"/>
              </a:buClr>
              <a:buSzPts val="800"/>
              <a:buFont typeface="Arial"/>
              <a:buNone/>
            </a:pPr>
            <a:r>
              <a:rPr lang="fr" sz="800">
                <a:solidFill>
                  <a:schemeClr val="lt1"/>
                </a:solidFill>
                <a:latin typeface="Arial"/>
                <a:ea typeface="Arial"/>
                <a:cs typeface="Arial"/>
                <a:sym typeface="Arial"/>
              </a:rPr>
              <a:t>Le choix de l'image est libre mais</a:t>
            </a:r>
            <a:br>
              <a:rPr lang="fr" sz="800">
                <a:solidFill>
                  <a:schemeClr val="lt1"/>
                </a:solidFill>
                <a:latin typeface="Arial"/>
                <a:ea typeface="Arial"/>
                <a:cs typeface="Arial"/>
                <a:sym typeface="Arial"/>
              </a:rPr>
            </a:br>
            <a:r>
              <a:rPr lang="fr" sz="800">
                <a:solidFill>
                  <a:schemeClr val="lt1"/>
                </a:solidFill>
                <a:latin typeface="Arial"/>
                <a:ea typeface="Arial"/>
                <a:cs typeface="Arial"/>
                <a:sym typeface="Arial"/>
              </a:rPr>
              <a:t>doit respecter les proportions de la</a:t>
            </a:r>
            <a:br>
              <a:rPr lang="fr" sz="800">
                <a:solidFill>
                  <a:schemeClr val="lt1"/>
                </a:solidFill>
                <a:latin typeface="Arial"/>
                <a:ea typeface="Arial"/>
                <a:cs typeface="Arial"/>
                <a:sym typeface="Arial"/>
              </a:rPr>
            </a:br>
            <a:r>
              <a:rPr lang="fr" sz="800">
                <a:solidFill>
                  <a:schemeClr val="lt1"/>
                </a:solidFill>
                <a:latin typeface="Arial"/>
                <a:ea typeface="Arial"/>
                <a:cs typeface="Arial"/>
                <a:sym typeface="Arial"/>
              </a:rPr>
              <a:t>diapositive.</a:t>
            </a:r>
            <a:endParaRPr sz="800">
              <a:solidFill>
                <a:schemeClr val="lt1"/>
              </a:solidFill>
              <a:latin typeface="Arial"/>
              <a:ea typeface="Arial"/>
              <a:cs typeface="Arial"/>
              <a:sym typeface="Arial"/>
            </a:endParaRPr>
          </a:p>
        </p:txBody>
      </p:sp>
      <p:pic>
        <p:nvPicPr>
          <p:cNvPr id="93" name="Google Shape;93;p19"/>
          <p:cNvPicPr preferRelativeResize="0"/>
          <p:nvPr/>
        </p:nvPicPr>
        <p:blipFill rotWithShape="1">
          <a:blip r:embed="rId3">
            <a:alphaModFix/>
          </a:blip>
          <a:srcRect/>
          <a:stretch/>
        </p:blipFill>
        <p:spPr>
          <a:xfrm>
            <a:off x="4047600" y="3759881"/>
            <a:ext cx="1044001" cy="1009510"/>
          </a:xfrm>
          <a:prstGeom prst="rect">
            <a:avLst/>
          </a:prstGeom>
          <a:noFill/>
          <a:ln>
            <a:noFill/>
          </a:ln>
        </p:spPr>
      </p:pic>
      <p:sp>
        <p:nvSpPr>
          <p:cNvPr id="94" name="Google Shape;94;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13667444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Chapitre illustré">
  <p:cSld name="Chapitre illustré">
    <p:bg>
      <p:bgPr>
        <a:solidFill>
          <a:schemeClr val="accent1"/>
        </a:solidFill>
        <a:effectLst/>
      </p:bgPr>
    </p:bg>
    <p:spTree>
      <p:nvGrpSpPr>
        <p:cNvPr id="1" name="Shape 95"/>
        <p:cNvGrpSpPr/>
        <p:nvPr/>
      </p:nvGrpSpPr>
      <p:grpSpPr>
        <a:xfrm>
          <a:off x="0" y="0"/>
          <a:ext cx="0" cy="0"/>
          <a:chOff x="0" y="0"/>
          <a:chExt cx="0" cy="0"/>
        </a:xfrm>
      </p:grpSpPr>
      <p:sp>
        <p:nvSpPr>
          <p:cNvPr id="96" name="Google Shape;96;p20"/>
          <p:cNvSpPr>
            <a:spLocks noGrp="1"/>
          </p:cNvSpPr>
          <p:nvPr>
            <p:ph type="pic" idx="2"/>
          </p:nvPr>
        </p:nvSpPr>
        <p:spPr>
          <a:xfrm>
            <a:off x="5111750" y="0"/>
            <a:ext cx="4032300" cy="5143500"/>
          </a:xfrm>
          <a:prstGeom prst="rect">
            <a:avLst/>
          </a:prstGeom>
          <a:solidFill>
            <a:srgbClr val="F2F2F2"/>
          </a:solidFill>
          <a:ln>
            <a:noFill/>
          </a:ln>
        </p:spPr>
        <p:txBody>
          <a:bodyPr spcFirstLastPara="1" wrap="square" lIns="36000" tIns="0" rIns="36000" bIns="0" anchor="ctr" anchorCtr="0">
            <a:noAutofit/>
          </a:bodyPr>
          <a:lstStyle>
            <a:lvl1pPr marR="0" lvl="0" algn="ctr" rtl="0">
              <a:spcBef>
                <a:spcPts val="1800"/>
              </a:spcBef>
              <a:spcAft>
                <a:spcPts val="0"/>
              </a:spcAft>
              <a:buClr>
                <a:schemeClr val="accent2"/>
              </a:buClr>
              <a:buSzPts val="1000"/>
              <a:buFont typeface="Arial"/>
              <a:buNone/>
              <a:defRPr sz="1000" b="0" i="0" u="none" strike="noStrike" cap="none">
                <a:solidFill>
                  <a:schemeClr val="accent2"/>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spcBef>
                <a:spcPts val="600"/>
              </a:spcBef>
              <a:spcAft>
                <a:spcPts val="0"/>
              </a:spcAft>
              <a:buClr>
                <a:schemeClr val="dk2"/>
              </a:buClr>
              <a:buSzPts val="1200"/>
              <a:buFont typeface="Noto Sans Symbols"/>
              <a:buChar char="∙"/>
              <a:defRPr sz="1200" b="0" i="0" u="none" strike="noStrike" cap="none">
                <a:solidFill>
                  <a:schemeClr val="dk1"/>
                </a:solidFill>
                <a:latin typeface="Arial Black"/>
                <a:ea typeface="Arial Black"/>
                <a:cs typeface="Arial Black"/>
                <a:sym typeface="Arial Black"/>
              </a:defRPr>
            </a:lvl4pPr>
            <a:lvl5pPr marR="0" lvl="4" algn="l" rtl="0">
              <a:spcBef>
                <a:spcPts val="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900"/>
              <a:buFont typeface="Noto Sans Symbols"/>
              <a:buChar char="∙"/>
              <a:defRPr sz="900" b="0" i="0" u="none" strike="noStrike" cap="none">
                <a:solidFill>
                  <a:schemeClr val="dk1"/>
                </a:solidFill>
                <a:latin typeface="Arial"/>
                <a:ea typeface="Arial"/>
                <a:cs typeface="Arial"/>
                <a:sym typeface="Arial"/>
              </a:defRPr>
            </a:lvl6pPr>
            <a:lvl7pPr marR="0" lvl="6" algn="ctr" rtl="0">
              <a:spcBef>
                <a:spcPts val="1200"/>
              </a:spcBef>
              <a:spcAft>
                <a:spcPts val="0"/>
              </a:spcAft>
              <a:buClr>
                <a:schemeClr val="accent2"/>
              </a:buClr>
              <a:buSzPts val="1200"/>
              <a:buFont typeface="Arial"/>
              <a:buNone/>
              <a:defRPr sz="1200" b="0" i="1" u="none" strike="noStrike" cap="none">
                <a:solidFill>
                  <a:schemeClr val="accent2"/>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20"/>
          <p:cNvSpPr txBox="1">
            <a:spLocks noGrp="1"/>
          </p:cNvSpPr>
          <p:nvPr>
            <p:ph type="title"/>
          </p:nvPr>
        </p:nvSpPr>
        <p:spPr>
          <a:xfrm>
            <a:off x="971600" y="2871072"/>
            <a:ext cx="3600300" cy="1500600"/>
          </a:xfrm>
          <a:prstGeom prst="rect">
            <a:avLst/>
          </a:prstGeom>
          <a:noFill/>
          <a:ln>
            <a:noFill/>
          </a:ln>
        </p:spPr>
        <p:txBody>
          <a:bodyPr spcFirstLastPara="1" wrap="square" lIns="36000" tIns="0" rIns="36000" bIns="0" anchor="t" anchorCtr="0">
            <a:noAutofit/>
          </a:bodyPr>
          <a:lstStyle>
            <a:lvl1pPr lvl="0" algn="l" rtl="0">
              <a:lnSpc>
                <a:spcPct val="80000"/>
              </a:lnSpc>
              <a:spcBef>
                <a:spcPts val="0"/>
              </a:spcBef>
              <a:spcAft>
                <a:spcPts val="0"/>
              </a:spcAft>
              <a:buClr>
                <a:schemeClr val="dk1"/>
              </a:buClr>
              <a:buSzPts val="2400"/>
              <a:buFont typeface="Arial"/>
              <a:buNone/>
              <a:defRPr sz="24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20"/>
          <p:cNvSpPr txBox="1">
            <a:spLocks noGrp="1"/>
          </p:cNvSpPr>
          <p:nvPr>
            <p:ph type="body" idx="1"/>
          </p:nvPr>
        </p:nvSpPr>
        <p:spPr>
          <a:xfrm>
            <a:off x="845467" y="915566"/>
            <a:ext cx="3150600" cy="2216100"/>
          </a:xfrm>
          <a:prstGeom prst="rect">
            <a:avLst/>
          </a:prstGeom>
          <a:noFill/>
          <a:ln>
            <a:noFill/>
          </a:ln>
        </p:spPr>
        <p:txBody>
          <a:bodyPr spcFirstLastPara="1" wrap="square" lIns="36000" tIns="0" rIns="36000" bIns="0" anchor="b" anchorCtr="0">
            <a:noAutofit/>
          </a:bodyPr>
          <a:lstStyle>
            <a:lvl1pPr marL="457200" lvl="0" indent="-228600" algn="l" rtl="0">
              <a:lnSpc>
                <a:spcPct val="80000"/>
              </a:lnSpc>
              <a:spcBef>
                <a:spcPts val="0"/>
              </a:spcBef>
              <a:spcAft>
                <a:spcPts val="0"/>
              </a:spcAft>
              <a:buClr>
                <a:schemeClr val="lt1"/>
              </a:buClr>
              <a:buSzPts val="18000"/>
              <a:buFont typeface="Arial Black"/>
              <a:buNone/>
              <a:defRPr sz="18000" b="0">
                <a:solidFill>
                  <a:schemeClr val="lt1"/>
                </a:solidFill>
                <a:latin typeface="Arial Black"/>
                <a:ea typeface="Arial Black"/>
                <a:cs typeface="Arial Black"/>
                <a:sym typeface="Arial Black"/>
              </a:defRPr>
            </a:lvl1pPr>
            <a:lvl2pPr marL="914400" lvl="1" indent="-228600" algn="l" rtl="0">
              <a:spcBef>
                <a:spcPts val="0"/>
              </a:spcBef>
              <a:spcAft>
                <a:spcPts val="0"/>
              </a:spcAft>
              <a:buClr>
                <a:srgbClr val="888888"/>
              </a:buClr>
              <a:buSzPts val="1800"/>
              <a:buFont typeface="Arial"/>
              <a:buNone/>
              <a:defRPr sz="1800">
                <a:solidFill>
                  <a:srgbClr val="888888"/>
                </a:solidFill>
              </a:defRPr>
            </a:lvl2pPr>
            <a:lvl3pPr marL="1371600" lvl="2" indent="-228600" algn="l" rtl="0">
              <a:spcBef>
                <a:spcPts val="0"/>
              </a:spcBef>
              <a:spcAft>
                <a:spcPts val="0"/>
              </a:spcAft>
              <a:buClr>
                <a:srgbClr val="888888"/>
              </a:buClr>
              <a:buSzPts val="1600"/>
              <a:buFont typeface="Arial"/>
              <a:buNone/>
              <a:defRPr sz="1600">
                <a:solidFill>
                  <a:srgbClr val="888888"/>
                </a:solidFill>
              </a:defRPr>
            </a:lvl3pPr>
            <a:lvl4pPr marL="1828800" lvl="3" indent="-228600" algn="l" rtl="0">
              <a:spcBef>
                <a:spcPts val="600"/>
              </a:spcBef>
              <a:spcAft>
                <a:spcPts val="0"/>
              </a:spcAft>
              <a:buSzPts val="1400"/>
              <a:buNone/>
              <a:defRPr sz="1400">
                <a:solidFill>
                  <a:srgbClr val="888888"/>
                </a:solidFill>
              </a:defRPr>
            </a:lvl4pPr>
            <a:lvl5pPr marL="2286000" lvl="4" indent="-228600" algn="l" rtl="0">
              <a:spcBef>
                <a:spcPts val="0"/>
              </a:spcBef>
              <a:spcAft>
                <a:spcPts val="0"/>
              </a:spcAft>
              <a:buSzPts val="1400"/>
              <a:buNone/>
              <a:defRPr sz="1400">
                <a:solidFill>
                  <a:srgbClr val="888888"/>
                </a:solidFill>
              </a:defRPr>
            </a:lvl5pPr>
            <a:lvl6pPr marL="2743200" lvl="5" indent="-228600" algn="l" rtl="0">
              <a:spcBef>
                <a:spcPts val="0"/>
              </a:spcBef>
              <a:spcAft>
                <a:spcPts val="0"/>
              </a:spcAft>
              <a:buClr>
                <a:srgbClr val="888888"/>
              </a:buClr>
              <a:buSzPts val="1400"/>
              <a:buNone/>
              <a:defRPr sz="1400">
                <a:solidFill>
                  <a:srgbClr val="888888"/>
                </a:solidFill>
              </a:defRPr>
            </a:lvl6pPr>
            <a:lvl7pPr marL="3200400" lvl="6" indent="-228600" algn="ctr" rtl="0">
              <a:spcBef>
                <a:spcPts val="1200"/>
              </a:spcBef>
              <a:spcAft>
                <a:spcPts val="0"/>
              </a:spcAft>
              <a:buClr>
                <a:srgbClr val="888888"/>
              </a:buClr>
              <a:buSzPts val="1400"/>
              <a:buFont typeface="Arial"/>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cxnSp>
        <p:nvCxnSpPr>
          <p:cNvPr id="99" name="Google Shape;99;p20"/>
          <p:cNvCxnSpPr/>
          <p:nvPr/>
        </p:nvCxnSpPr>
        <p:spPr>
          <a:xfrm>
            <a:off x="730862" y="771750"/>
            <a:ext cx="0" cy="3240000"/>
          </a:xfrm>
          <a:prstGeom prst="straightConnector1">
            <a:avLst/>
          </a:prstGeom>
          <a:noFill/>
          <a:ln w="9525" cap="flat" cmpd="sng">
            <a:solidFill>
              <a:schemeClr val="accent3"/>
            </a:solidFill>
            <a:prstDash val="solid"/>
            <a:round/>
            <a:headEnd type="none" w="sm" len="sm"/>
            <a:tailEnd type="none" w="sm" len="sm"/>
          </a:ln>
        </p:spPr>
      </p:cxnSp>
      <p:sp>
        <p:nvSpPr>
          <p:cNvPr id="100" name="Google Shape;100;p20"/>
          <p:cNvSpPr/>
          <p:nvPr/>
        </p:nvSpPr>
        <p:spPr>
          <a:xfrm flipH="1">
            <a:off x="9252464" y="1959682"/>
            <a:ext cx="2196300" cy="1134600"/>
          </a:xfrm>
          <a:prstGeom prst="homePlate">
            <a:avLst>
              <a:gd name="adj" fmla="val 15869"/>
            </a:avLst>
          </a:prstGeom>
          <a:solidFill>
            <a:schemeClr val="accent2"/>
          </a:solidFill>
          <a:ln>
            <a:noFill/>
          </a:ln>
        </p:spPr>
        <p:txBody>
          <a:bodyPr spcFirstLastPara="1" wrap="square" lIns="144000" tIns="36000" rIns="36000" bIns="36000" anchor="t" anchorCtr="0">
            <a:noAutofit/>
          </a:bodyPr>
          <a:lstStyle/>
          <a:p>
            <a:pPr marL="0" marR="0" lvl="0" indent="0" algn="l" rtl="0">
              <a:spcBef>
                <a:spcPts val="0"/>
              </a:spcBef>
              <a:spcAft>
                <a:spcPts val="0"/>
              </a:spcAft>
              <a:buNone/>
            </a:pPr>
            <a:r>
              <a:rPr lang="fr" sz="800" b="1">
                <a:solidFill>
                  <a:schemeClr val="lt1"/>
                </a:solidFill>
                <a:latin typeface="Arial"/>
                <a:ea typeface="Arial"/>
                <a:cs typeface="Arial"/>
                <a:sym typeface="Arial"/>
              </a:rPr>
              <a:t>Pour remplacer l'image :</a:t>
            </a:r>
            <a:endParaRPr/>
          </a:p>
          <a:p>
            <a:pPr marL="0" marR="0" lvl="0" indent="-50800" algn="l" rtl="0">
              <a:spcBef>
                <a:spcPts val="0"/>
              </a:spcBef>
              <a:spcAft>
                <a:spcPts val="0"/>
              </a:spcAft>
              <a:buClr>
                <a:schemeClr val="lt1"/>
              </a:buClr>
              <a:buSzPts val="800"/>
              <a:buFont typeface="Arial"/>
              <a:buChar char="-"/>
            </a:pPr>
            <a:r>
              <a:rPr lang="fr" sz="800">
                <a:solidFill>
                  <a:schemeClr val="lt1"/>
                </a:solidFill>
                <a:latin typeface="Arial"/>
                <a:ea typeface="Arial"/>
                <a:cs typeface="Arial"/>
                <a:sym typeface="Arial"/>
              </a:rPr>
              <a:t> clic droit sur l'image | "Remplacer l'image"</a:t>
            </a:r>
            <a:endParaRPr/>
          </a:p>
          <a:p>
            <a:pPr marL="0" marR="0" lvl="0" indent="0" algn="l" rtl="0">
              <a:spcBef>
                <a:spcPts val="0"/>
              </a:spcBef>
              <a:spcAft>
                <a:spcPts val="0"/>
              </a:spcAft>
              <a:buClr>
                <a:schemeClr val="lt1"/>
              </a:buClr>
              <a:buSzPts val="800"/>
              <a:buFont typeface="Arial"/>
              <a:buNone/>
            </a:pPr>
            <a:r>
              <a:rPr lang="fr" sz="800">
                <a:solidFill>
                  <a:schemeClr val="lt1"/>
                </a:solidFill>
                <a:latin typeface="Arial"/>
                <a:ea typeface="Arial"/>
                <a:cs typeface="Arial"/>
                <a:sym typeface="Arial"/>
              </a:rPr>
              <a:t>ou</a:t>
            </a:r>
            <a:endParaRPr/>
          </a:p>
          <a:p>
            <a:pPr marL="0" marR="0" lvl="0" indent="-50800" algn="l" rtl="0">
              <a:spcBef>
                <a:spcPts val="0"/>
              </a:spcBef>
              <a:spcAft>
                <a:spcPts val="0"/>
              </a:spcAft>
              <a:buClr>
                <a:schemeClr val="lt1"/>
              </a:buClr>
              <a:buSzPts val="800"/>
              <a:buFont typeface="Arial"/>
              <a:buChar char="-"/>
            </a:pPr>
            <a:r>
              <a:rPr lang="fr" sz="800">
                <a:solidFill>
                  <a:schemeClr val="lt1"/>
                </a:solidFill>
                <a:latin typeface="Arial"/>
                <a:ea typeface="Arial"/>
                <a:cs typeface="Arial"/>
                <a:sym typeface="Arial"/>
              </a:rPr>
              <a:t> supprimez l'image</a:t>
            </a:r>
            <a:endParaRPr/>
          </a:p>
          <a:p>
            <a:pPr marL="0" marR="0" lvl="0" indent="-50800" algn="l" rtl="0">
              <a:spcBef>
                <a:spcPts val="0"/>
              </a:spcBef>
              <a:spcAft>
                <a:spcPts val="0"/>
              </a:spcAft>
              <a:buClr>
                <a:schemeClr val="lt1"/>
              </a:buClr>
              <a:buSzPts val="800"/>
              <a:buFont typeface="Arial"/>
              <a:buChar char="-"/>
            </a:pPr>
            <a:r>
              <a:rPr lang="fr" sz="800">
                <a:solidFill>
                  <a:schemeClr val="lt1"/>
                </a:solidFill>
                <a:latin typeface="Arial"/>
                <a:ea typeface="Arial"/>
                <a:cs typeface="Arial"/>
                <a:sym typeface="Arial"/>
              </a:rPr>
              <a:t> cliquez sur l'icône d'insertion</a:t>
            </a:r>
            <a:endParaRPr sz="800">
              <a:solidFill>
                <a:schemeClr val="lt1"/>
              </a:solidFill>
              <a:latin typeface="Arial"/>
              <a:ea typeface="Arial"/>
              <a:cs typeface="Arial"/>
              <a:sym typeface="Arial"/>
            </a:endParaRPr>
          </a:p>
          <a:p>
            <a:pPr marL="0" marR="0" lvl="0" indent="-50800" algn="l" rtl="0">
              <a:spcBef>
                <a:spcPts val="0"/>
              </a:spcBef>
              <a:spcAft>
                <a:spcPts val="0"/>
              </a:spcAft>
              <a:buClr>
                <a:schemeClr val="lt1"/>
              </a:buClr>
              <a:buSzPts val="800"/>
              <a:buFont typeface="Arial"/>
              <a:buChar char="-"/>
            </a:pPr>
            <a:r>
              <a:rPr lang="fr" sz="800">
                <a:solidFill>
                  <a:schemeClr val="lt1"/>
                </a:solidFill>
                <a:latin typeface="Arial"/>
                <a:ea typeface="Arial"/>
                <a:cs typeface="Arial"/>
                <a:sym typeface="Arial"/>
              </a:rPr>
              <a:t> sélectionnez la nouvelle image.</a:t>
            </a:r>
            <a:endParaRPr/>
          </a:p>
          <a:p>
            <a:pPr marL="0" marR="0" lvl="0" indent="0" algn="l" rtl="0">
              <a:spcBef>
                <a:spcPts val="600"/>
              </a:spcBef>
              <a:spcAft>
                <a:spcPts val="0"/>
              </a:spcAft>
              <a:buClr>
                <a:schemeClr val="lt1"/>
              </a:buClr>
              <a:buSzPts val="800"/>
              <a:buFont typeface="Arial"/>
              <a:buNone/>
            </a:pPr>
            <a:r>
              <a:rPr lang="fr" sz="800">
                <a:solidFill>
                  <a:schemeClr val="lt1"/>
                </a:solidFill>
                <a:latin typeface="Arial"/>
                <a:ea typeface="Arial"/>
                <a:cs typeface="Arial"/>
                <a:sym typeface="Arial"/>
              </a:rPr>
              <a:t>Le choix de l'image est libre.</a:t>
            </a:r>
            <a:endParaRPr sz="800">
              <a:solidFill>
                <a:schemeClr val="lt1"/>
              </a:solidFill>
              <a:latin typeface="Arial"/>
              <a:ea typeface="Arial"/>
              <a:cs typeface="Arial"/>
              <a:sym typeface="Arial"/>
            </a:endParaRPr>
          </a:p>
        </p:txBody>
      </p:sp>
      <p:pic>
        <p:nvPicPr>
          <p:cNvPr id="101" name="Google Shape;101;p20"/>
          <p:cNvPicPr preferRelativeResize="0"/>
          <p:nvPr/>
        </p:nvPicPr>
        <p:blipFill rotWithShape="1">
          <a:blip r:embed="rId2">
            <a:alphaModFix/>
          </a:blip>
          <a:srcRect/>
          <a:stretch/>
        </p:blipFill>
        <p:spPr>
          <a:xfrm>
            <a:off x="360000" y="4678074"/>
            <a:ext cx="864002" cy="269939"/>
          </a:xfrm>
          <a:prstGeom prst="rect">
            <a:avLst/>
          </a:prstGeom>
          <a:noFill/>
          <a:ln>
            <a:noFill/>
          </a:ln>
        </p:spPr>
      </p:pic>
      <p:sp>
        <p:nvSpPr>
          <p:cNvPr id="102" name="Google Shape;102;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latin typeface="Arial Black"/>
                <a:ea typeface="Arial Black"/>
                <a:cs typeface="Arial Black"/>
                <a:sym typeface="Arial Black"/>
              </a:defRPr>
            </a:lvl1pPr>
            <a:lvl2pPr lvl="1" rtl="0">
              <a:buNone/>
              <a:defRPr>
                <a:solidFill>
                  <a:schemeClr val="lt1"/>
                </a:solidFill>
                <a:latin typeface="Arial Black"/>
                <a:ea typeface="Arial Black"/>
                <a:cs typeface="Arial Black"/>
                <a:sym typeface="Arial Black"/>
              </a:defRPr>
            </a:lvl2pPr>
            <a:lvl3pPr lvl="2" rtl="0">
              <a:buNone/>
              <a:defRPr>
                <a:solidFill>
                  <a:schemeClr val="lt1"/>
                </a:solidFill>
                <a:latin typeface="Arial Black"/>
                <a:ea typeface="Arial Black"/>
                <a:cs typeface="Arial Black"/>
                <a:sym typeface="Arial Black"/>
              </a:defRPr>
            </a:lvl3pPr>
            <a:lvl4pPr lvl="3" rtl="0">
              <a:buNone/>
              <a:defRPr>
                <a:solidFill>
                  <a:schemeClr val="lt1"/>
                </a:solidFill>
                <a:latin typeface="Arial Black"/>
                <a:ea typeface="Arial Black"/>
                <a:cs typeface="Arial Black"/>
                <a:sym typeface="Arial Black"/>
              </a:defRPr>
            </a:lvl4pPr>
            <a:lvl5pPr lvl="4" rtl="0">
              <a:buNone/>
              <a:defRPr>
                <a:solidFill>
                  <a:schemeClr val="lt1"/>
                </a:solidFill>
                <a:latin typeface="Arial Black"/>
                <a:ea typeface="Arial Black"/>
                <a:cs typeface="Arial Black"/>
                <a:sym typeface="Arial Black"/>
              </a:defRPr>
            </a:lvl5pPr>
            <a:lvl6pPr lvl="5" rtl="0">
              <a:buNone/>
              <a:defRPr>
                <a:solidFill>
                  <a:schemeClr val="lt1"/>
                </a:solidFill>
                <a:latin typeface="Arial Black"/>
                <a:ea typeface="Arial Black"/>
                <a:cs typeface="Arial Black"/>
                <a:sym typeface="Arial Black"/>
              </a:defRPr>
            </a:lvl6pPr>
            <a:lvl7pPr lvl="6" rtl="0">
              <a:buNone/>
              <a:defRPr>
                <a:solidFill>
                  <a:schemeClr val="lt1"/>
                </a:solidFill>
                <a:latin typeface="Arial Black"/>
                <a:ea typeface="Arial Black"/>
                <a:cs typeface="Arial Black"/>
                <a:sym typeface="Arial Black"/>
              </a:defRPr>
            </a:lvl7pPr>
            <a:lvl8pPr lvl="7" rtl="0">
              <a:buNone/>
              <a:defRPr>
                <a:solidFill>
                  <a:schemeClr val="lt1"/>
                </a:solidFill>
                <a:latin typeface="Arial Black"/>
                <a:ea typeface="Arial Black"/>
                <a:cs typeface="Arial Black"/>
                <a:sym typeface="Arial Black"/>
              </a:defRPr>
            </a:lvl8pPr>
            <a:lvl9pPr lvl="8" rtl="0">
              <a:buNone/>
              <a:defRPr>
                <a:solidFill>
                  <a:schemeClr val="lt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40487103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ous-Chapitre">
  <p:cSld name="Sous-Chapitre">
    <p:bg>
      <p:bgPr>
        <a:solidFill>
          <a:schemeClr val="lt1"/>
        </a:solidFill>
        <a:effectLst/>
      </p:bgPr>
    </p:bg>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971600" y="2871072"/>
            <a:ext cx="3600300" cy="1500600"/>
          </a:xfrm>
          <a:prstGeom prst="rect">
            <a:avLst/>
          </a:prstGeom>
          <a:noFill/>
          <a:ln>
            <a:noFill/>
          </a:ln>
        </p:spPr>
        <p:txBody>
          <a:bodyPr spcFirstLastPara="1" wrap="square" lIns="36000" tIns="0" rIns="36000" bIns="0" anchor="t" anchorCtr="0">
            <a:noAutofit/>
          </a:bodyPr>
          <a:lstStyle>
            <a:lvl1pPr lvl="0" algn="l" rtl="0">
              <a:lnSpc>
                <a:spcPct val="80000"/>
              </a:lnSpc>
              <a:spcBef>
                <a:spcPts val="0"/>
              </a:spcBef>
              <a:spcAft>
                <a:spcPts val="0"/>
              </a:spcAft>
              <a:buClr>
                <a:schemeClr val="dk1"/>
              </a:buClr>
              <a:buSzPts val="2400"/>
              <a:buFont typeface="Arial"/>
              <a:buNone/>
              <a:defRPr sz="2400" b="0"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 name="Google Shape;105;p21"/>
          <p:cNvSpPr txBox="1">
            <a:spLocks noGrp="1"/>
          </p:cNvSpPr>
          <p:nvPr>
            <p:ph type="body" idx="1"/>
          </p:nvPr>
        </p:nvSpPr>
        <p:spPr>
          <a:xfrm>
            <a:off x="845467" y="915566"/>
            <a:ext cx="3150600" cy="2216100"/>
          </a:xfrm>
          <a:prstGeom prst="rect">
            <a:avLst/>
          </a:prstGeom>
          <a:noFill/>
          <a:ln>
            <a:noFill/>
          </a:ln>
        </p:spPr>
        <p:txBody>
          <a:bodyPr spcFirstLastPara="1" wrap="square" lIns="36000" tIns="0" rIns="36000" bIns="0" anchor="b" anchorCtr="0">
            <a:noAutofit/>
          </a:bodyPr>
          <a:lstStyle>
            <a:lvl1pPr marL="457200" lvl="0" indent="-228600" algn="l" rtl="0">
              <a:lnSpc>
                <a:spcPct val="80000"/>
              </a:lnSpc>
              <a:spcBef>
                <a:spcPts val="0"/>
              </a:spcBef>
              <a:spcAft>
                <a:spcPts val="0"/>
              </a:spcAft>
              <a:buClr>
                <a:schemeClr val="dk2"/>
              </a:buClr>
              <a:buSzPts val="18000"/>
              <a:buFont typeface="Arial Black"/>
              <a:buNone/>
              <a:defRPr sz="18000" b="0">
                <a:solidFill>
                  <a:schemeClr val="dk2"/>
                </a:solidFill>
                <a:latin typeface="Arial Black"/>
                <a:ea typeface="Arial Black"/>
                <a:cs typeface="Arial Black"/>
                <a:sym typeface="Arial Black"/>
              </a:defRPr>
            </a:lvl1pPr>
            <a:lvl2pPr marL="914400" lvl="1" indent="-228600" algn="l" rtl="0">
              <a:spcBef>
                <a:spcPts val="0"/>
              </a:spcBef>
              <a:spcAft>
                <a:spcPts val="0"/>
              </a:spcAft>
              <a:buClr>
                <a:srgbClr val="888888"/>
              </a:buClr>
              <a:buSzPts val="1800"/>
              <a:buFont typeface="Arial"/>
              <a:buNone/>
              <a:defRPr sz="1800">
                <a:solidFill>
                  <a:srgbClr val="888888"/>
                </a:solidFill>
              </a:defRPr>
            </a:lvl2pPr>
            <a:lvl3pPr marL="1371600" lvl="2" indent="-228600" algn="l" rtl="0">
              <a:spcBef>
                <a:spcPts val="0"/>
              </a:spcBef>
              <a:spcAft>
                <a:spcPts val="0"/>
              </a:spcAft>
              <a:buClr>
                <a:srgbClr val="888888"/>
              </a:buClr>
              <a:buSzPts val="1600"/>
              <a:buFont typeface="Arial"/>
              <a:buNone/>
              <a:defRPr sz="1600">
                <a:solidFill>
                  <a:srgbClr val="888888"/>
                </a:solidFill>
              </a:defRPr>
            </a:lvl3pPr>
            <a:lvl4pPr marL="1828800" lvl="3" indent="-228600" algn="l" rtl="0">
              <a:spcBef>
                <a:spcPts val="600"/>
              </a:spcBef>
              <a:spcAft>
                <a:spcPts val="0"/>
              </a:spcAft>
              <a:buSzPts val="1400"/>
              <a:buNone/>
              <a:defRPr sz="1400">
                <a:solidFill>
                  <a:srgbClr val="888888"/>
                </a:solidFill>
              </a:defRPr>
            </a:lvl4pPr>
            <a:lvl5pPr marL="2286000" lvl="4" indent="-228600" algn="l" rtl="0">
              <a:spcBef>
                <a:spcPts val="0"/>
              </a:spcBef>
              <a:spcAft>
                <a:spcPts val="0"/>
              </a:spcAft>
              <a:buSzPts val="1400"/>
              <a:buNone/>
              <a:defRPr sz="1400">
                <a:solidFill>
                  <a:srgbClr val="888888"/>
                </a:solidFill>
              </a:defRPr>
            </a:lvl5pPr>
            <a:lvl6pPr marL="2743200" lvl="5" indent="-228600" algn="l" rtl="0">
              <a:spcBef>
                <a:spcPts val="0"/>
              </a:spcBef>
              <a:spcAft>
                <a:spcPts val="0"/>
              </a:spcAft>
              <a:buClr>
                <a:srgbClr val="888888"/>
              </a:buClr>
              <a:buSzPts val="1400"/>
              <a:buNone/>
              <a:defRPr sz="1400">
                <a:solidFill>
                  <a:srgbClr val="888888"/>
                </a:solidFill>
              </a:defRPr>
            </a:lvl6pPr>
            <a:lvl7pPr marL="3200400" lvl="6" indent="-228600" algn="ctr" rtl="0">
              <a:spcBef>
                <a:spcPts val="1200"/>
              </a:spcBef>
              <a:spcAft>
                <a:spcPts val="0"/>
              </a:spcAft>
              <a:buClr>
                <a:srgbClr val="888888"/>
              </a:buClr>
              <a:buSzPts val="1400"/>
              <a:buFont typeface="Arial"/>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cxnSp>
        <p:nvCxnSpPr>
          <p:cNvPr id="106" name="Google Shape;106;p21"/>
          <p:cNvCxnSpPr/>
          <p:nvPr/>
        </p:nvCxnSpPr>
        <p:spPr>
          <a:xfrm>
            <a:off x="719572" y="771750"/>
            <a:ext cx="0" cy="3240000"/>
          </a:xfrm>
          <a:prstGeom prst="straightConnector1">
            <a:avLst/>
          </a:prstGeom>
          <a:noFill/>
          <a:ln w="9525" cap="flat" cmpd="sng">
            <a:solidFill>
              <a:schemeClr val="accent3"/>
            </a:solidFill>
            <a:prstDash val="solid"/>
            <a:round/>
            <a:headEnd type="none" w="sm" len="sm"/>
            <a:tailEnd type="none" w="sm" len="sm"/>
          </a:ln>
        </p:spPr>
      </p:cxnSp>
      <p:sp>
        <p:nvSpPr>
          <p:cNvPr id="107" name="Google Shape;107;p21"/>
          <p:cNvSpPr txBox="1">
            <a:spLocks noGrp="1"/>
          </p:cNvSpPr>
          <p:nvPr>
            <p:ph type="ftr" idx="11"/>
          </p:nvPr>
        </p:nvSpPr>
        <p:spPr>
          <a:xfrm>
            <a:off x="4572000" y="4731990"/>
            <a:ext cx="3867600" cy="123000"/>
          </a:xfrm>
          <a:prstGeom prst="rect">
            <a:avLst/>
          </a:prstGeom>
          <a:noFill/>
          <a:ln>
            <a:noFill/>
          </a:ln>
        </p:spPr>
        <p:txBody>
          <a:bodyPr spcFirstLastPara="1" wrap="square" lIns="36000" tIns="0" rIns="36000" bIns="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21"/>
          <p:cNvSpPr txBox="1">
            <a:spLocks noGrp="1"/>
          </p:cNvSpPr>
          <p:nvPr>
            <p:ph type="body" idx="2"/>
          </p:nvPr>
        </p:nvSpPr>
        <p:spPr>
          <a:xfrm>
            <a:off x="5400675" y="1933384"/>
            <a:ext cx="928800" cy="1231200"/>
          </a:xfrm>
          <a:prstGeom prst="rect">
            <a:avLst/>
          </a:prstGeom>
          <a:noFill/>
          <a:ln>
            <a:noFill/>
          </a:ln>
        </p:spPr>
        <p:txBody>
          <a:bodyPr spcFirstLastPara="1" wrap="square" lIns="36000" tIns="0" rIns="36000" bIns="0" anchor="b" anchorCtr="0">
            <a:noAutofit/>
          </a:bodyPr>
          <a:lstStyle>
            <a:lvl1pPr marL="457200" lvl="0" indent="-228600" algn="l" rtl="0">
              <a:lnSpc>
                <a:spcPct val="80000"/>
              </a:lnSpc>
              <a:spcBef>
                <a:spcPts val="0"/>
              </a:spcBef>
              <a:spcAft>
                <a:spcPts val="0"/>
              </a:spcAft>
              <a:buClr>
                <a:schemeClr val="dk1"/>
              </a:buClr>
              <a:buSzPts val="10000"/>
              <a:buFont typeface="Arial Black"/>
              <a:buNone/>
              <a:defRPr sz="10000" b="0">
                <a:solidFill>
                  <a:schemeClr val="dk1"/>
                </a:solidFill>
                <a:latin typeface="Arial Black"/>
                <a:ea typeface="Arial Black"/>
                <a:cs typeface="Arial Black"/>
                <a:sym typeface="Arial Black"/>
              </a:defRPr>
            </a:lvl1pPr>
            <a:lvl2pPr marL="914400" lvl="1" indent="-228600" algn="l" rtl="0">
              <a:spcBef>
                <a:spcPts val="0"/>
              </a:spcBef>
              <a:spcAft>
                <a:spcPts val="0"/>
              </a:spcAft>
              <a:buClr>
                <a:schemeClr val="dk1"/>
              </a:buClr>
              <a:buSzPts val="1200"/>
              <a:buFont typeface="Arial"/>
              <a:buNone/>
              <a:defRPr sz="1200" b="0">
                <a:solidFill>
                  <a:schemeClr val="dk1"/>
                </a:solidFill>
                <a:latin typeface="Arial"/>
                <a:ea typeface="Arial"/>
                <a:cs typeface="Arial"/>
                <a:sym typeface="Arial"/>
              </a:defRPr>
            </a:lvl2pPr>
            <a:lvl3pPr marL="1371600" lvl="2" indent="-228600" algn="l" rtl="0">
              <a:spcBef>
                <a:spcPts val="0"/>
              </a:spcBef>
              <a:spcAft>
                <a:spcPts val="0"/>
              </a:spcAft>
              <a:buClr>
                <a:schemeClr val="dk1"/>
              </a:buClr>
              <a:buSzPts val="1200"/>
              <a:buFont typeface="Arial"/>
              <a:buNone/>
              <a:defRPr sz="1200" b="0">
                <a:solidFill>
                  <a:schemeClr val="dk1"/>
                </a:solidFill>
                <a:latin typeface="Arial"/>
                <a:ea typeface="Arial"/>
                <a:cs typeface="Arial"/>
                <a:sym typeface="Arial"/>
              </a:defRPr>
            </a:lvl3pPr>
            <a:lvl4pPr marL="1828800" lvl="3" indent="-228600" algn="l" rtl="0">
              <a:spcBef>
                <a:spcPts val="0"/>
              </a:spcBef>
              <a:spcAft>
                <a:spcPts val="0"/>
              </a:spcAft>
              <a:buSzPts val="1200"/>
              <a:buFont typeface="Arial"/>
              <a:buNone/>
              <a:defRPr sz="1200" b="0">
                <a:solidFill>
                  <a:schemeClr val="dk1"/>
                </a:solidFill>
                <a:latin typeface="Arial"/>
                <a:ea typeface="Arial"/>
                <a:cs typeface="Arial"/>
                <a:sym typeface="Arial"/>
              </a:defRPr>
            </a:lvl4pPr>
            <a:lvl5pPr marL="2286000" lvl="4" indent="-228600" algn="l" rtl="0">
              <a:spcBef>
                <a:spcPts val="0"/>
              </a:spcBef>
              <a:spcAft>
                <a:spcPts val="0"/>
              </a:spcAft>
              <a:buSzPts val="1200"/>
              <a:buFont typeface="Arial"/>
              <a:buNone/>
              <a:defRPr sz="1200" b="0">
                <a:solidFill>
                  <a:schemeClr val="dk1"/>
                </a:solidFill>
                <a:latin typeface="Arial"/>
                <a:ea typeface="Arial"/>
                <a:cs typeface="Arial"/>
                <a:sym typeface="Arial"/>
              </a:defRPr>
            </a:lvl5pPr>
            <a:lvl6pPr marL="2743200" lvl="5" indent="-342900" algn="l" rtl="0">
              <a:spcBef>
                <a:spcPts val="0"/>
              </a:spcBef>
              <a:spcAft>
                <a:spcPts val="0"/>
              </a:spcAft>
              <a:buClr>
                <a:schemeClr val="dk1"/>
              </a:buClr>
              <a:buSzPts val="1800"/>
              <a:buChar char="∙"/>
              <a:defRPr/>
            </a:lvl6pPr>
            <a:lvl7pPr marL="3200400" lvl="6" indent="-228600" algn="ctr" rtl="0">
              <a:spcBef>
                <a:spcPts val="1200"/>
              </a:spcBef>
              <a:spcAft>
                <a:spcPts val="0"/>
              </a:spcAft>
              <a:buClr>
                <a:schemeClr val="accent2"/>
              </a:buClr>
              <a:buSzPts val="1800"/>
              <a:buNone/>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9" name="Google Shape;109;p21"/>
          <p:cNvSpPr txBox="1">
            <a:spLocks noGrp="1"/>
          </p:cNvSpPr>
          <p:nvPr>
            <p:ph type="body" idx="3"/>
          </p:nvPr>
        </p:nvSpPr>
        <p:spPr>
          <a:xfrm>
            <a:off x="5400092" y="3159304"/>
            <a:ext cx="2843700" cy="1249200"/>
          </a:xfrm>
          <a:prstGeom prst="rect">
            <a:avLst/>
          </a:prstGeom>
          <a:noFill/>
          <a:ln>
            <a:noFill/>
          </a:ln>
        </p:spPr>
        <p:txBody>
          <a:bodyPr spcFirstLastPara="1" wrap="square" lIns="36000" tIns="0" rIns="36000" bIns="0" anchor="t" anchorCtr="0">
            <a:noAutofit/>
          </a:bodyPr>
          <a:lstStyle>
            <a:lvl1pPr marL="457200" lvl="0" indent="-228600" algn="l" rtl="0">
              <a:lnSpc>
                <a:spcPct val="120000"/>
              </a:lnSpc>
              <a:spcBef>
                <a:spcPts val="0"/>
              </a:spcBef>
              <a:spcAft>
                <a:spcPts val="0"/>
              </a:spcAft>
              <a:buClr>
                <a:schemeClr val="dk1"/>
              </a:buClr>
              <a:buSzPts val="1400"/>
              <a:buFont typeface="Arial"/>
              <a:buNone/>
              <a:defRPr sz="1400">
                <a:solidFill>
                  <a:schemeClr val="dk1"/>
                </a:solidFill>
                <a:latin typeface="Arial"/>
                <a:ea typeface="Arial"/>
                <a:cs typeface="Arial"/>
                <a:sym typeface="Arial"/>
              </a:defRPr>
            </a:lvl1pPr>
            <a:lvl2pPr marL="914400" lvl="1" indent="-228600" algn="l" rtl="0">
              <a:spcBef>
                <a:spcPts val="0"/>
              </a:spcBef>
              <a:spcAft>
                <a:spcPts val="0"/>
              </a:spcAft>
              <a:buClr>
                <a:schemeClr val="dk1"/>
              </a:buClr>
              <a:buSzPts val="1400"/>
              <a:buFont typeface="Arial"/>
              <a:buNone/>
              <a:defRPr>
                <a:solidFill>
                  <a:schemeClr val="dk1"/>
                </a:solidFill>
                <a:latin typeface="Arial"/>
                <a:ea typeface="Arial"/>
                <a:cs typeface="Arial"/>
                <a:sym typeface="Arial"/>
              </a:defRPr>
            </a:lvl2pPr>
            <a:lvl3pPr marL="1371600" lvl="2" indent="-228600" algn="l" rtl="0">
              <a:spcBef>
                <a:spcPts val="0"/>
              </a:spcBef>
              <a:spcAft>
                <a:spcPts val="0"/>
              </a:spcAft>
              <a:buClr>
                <a:schemeClr val="dk1"/>
              </a:buClr>
              <a:buSzPts val="1400"/>
              <a:buFont typeface="Arial"/>
              <a:buNone/>
              <a:defRPr>
                <a:solidFill>
                  <a:schemeClr val="dk1"/>
                </a:solidFill>
                <a:latin typeface="Arial"/>
                <a:ea typeface="Arial"/>
                <a:cs typeface="Arial"/>
                <a:sym typeface="Arial"/>
              </a:defRPr>
            </a:lvl3pPr>
            <a:lvl4pPr marL="1828800" lvl="3" indent="-228600" algn="l" rtl="0">
              <a:spcBef>
                <a:spcPts val="0"/>
              </a:spcBef>
              <a:spcAft>
                <a:spcPts val="0"/>
              </a:spcAft>
              <a:buSzPts val="1200"/>
              <a:buFont typeface="Arial"/>
              <a:buNone/>
              <a:defRPr>
                <a:solidFill>
                  <a:schemeClr val="dk1"/>
                </a:solidFill>
                <a:latin typeface="Arial"/>
                <a:ea typeface="Arial"/>
                <a:cs typeface="Arial"/>
                <a:sym typeface="Arial"/>
              </a:defRPr>
            </a:lvl4pPr>
            <a:lvl5pPr marL="2286000" lvl="4" indent="-228600" algn="l" rtl="0">
              <a:spcBef>
                <a:spcPts val="0"/>
              </a:spcBef>
              <a:spcAft>
                <a:spcPts val="0"/>
              </a:spcAft>
              <a:buSzPts val="1100"/>
              <a:buFont typeface="Arial"/>
              <a:buNone/>
              <a:defRPr>
                <a:solidFill>
                  <a:schemeClr val="dk1"/>
                </a:solidFill>
                <a:latin typeface="Arial"/>
                <a:ea typeface="Arial"/>
                <a:cs typeface="Arial"/>
                <a:sym typeface="Arial"/>
              </a:defRPr>
            </a:lvl5pPr>
            <a:lvl6pPr marL="2743200" lvl="5" indent="-342900" algn="l" rtl="0">
              <a:spcBef>
                <a:spcPts val="0"/>
              </a:spcBef>
              <a:spcAft>
                <a:spcPts val="0"/>
              </a:spcAft>
              <a:buClr>
                <a:schemeClr val="dk1"/>
              </a:buClr>
              <a:buSzPts val="1800"/>
              <a:buChar char="∙"/>
              <a:defRPr/>
            </a:lvl6pPr>
            <a:lvl7pPr marL="3200400" lvl="6" indent="-228600" algn="ctr" rtl="0">
              <a:spcBef>
                <a:spcPts val="1200"/>
              </a:spcBef>
              <a:spcAft>
                <a:spcPts val="0"/>
              </a:spcAft>
              <a:buClr>
                <a:schemeClr val="accent2"/>
              </a:buClr>
              <a:buSzPts val="1800"/>
              <a:buNone/>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cxnSp>
        <p:nvCxnSpPr>
          <p:cNvPr id="110" name="Google Shape;110;p21"/>
          <p:cNvCxnSpPr/>
          <p:nvPr/>
        </p:nvCxnSpPr>
        <p:spPr>
          <a:xfrm>
            <a:off x="5112060" y="771750"/>
            <a:ext cx="0" cy="3240000"/>
          </a:xfrm>
          <a:prstGeom prst="straightConnector1">
            <a:avLst/>
          </a:prstGeom>
          <a:noFill/>
          <a:ln w="9525" cap="flat" cmpd="sng">
            <a:solidFill>
              <a:schemeClr val="accent3"/>
            </a:solidFill>
            <a:prstDash val="solid"/>
            <a:round/>
            <a:headEnd type="none" w="sm" len="sm"/>
            <a:tailEnd type="none" w="sm" len="sm"/>
          </a:ln>
        </p:spPr>
      </p:cxnSp>
      <p:sp>
        <p:nvSpPr>
          <p:cNvPr id="111" name="Google Shape;111;p21"/>
          <p:cNvSpPr txBox="1">
            <a:spLocks noGrp="1"/>
          </p:cNvSpPr>
          <p:nvPr>
            <p:ph type="dt" idx="10"/>
          </p:nvPr>
        </p:nvSpPr>
        <p:spPr>
          <a:xfrm>
            <a:off x="6306108" y="4870432"/>
            <a:ext cx="2133600" cy="123000"/>
          </a:xfrm>
          <a:prstGeom prst="rect">
            <a:avLst/>
          </a:prstGeom>
          <a:noFill/>
          <a:ln>
            <a:noFill/>
          </a:ln>
        </p:spPr>
        <p:txBody>
          <a:bodyPr spcFirstLastPara="1" wrap="square" lIns="36000" tIns="0" rIns="3600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21"/>
          <p:cNvSpPr/>
          <p:nvPr/>
        </p:nvSpPr>
        <p:spPr>
          <a:xfrm flipH="1">
            <a:off x="9214344" y="3450886"/>
            <a:ext cx="2016300" cy="1626900"/>
          </a:xfrm>
          <a:prstGeom prst="homePlate">
            <a:avLst>
              <a:gd name="adj" fmla="val 15144"/>
            </a:avLst>
          </a:prstGeom>
          <a:solidFill>
            <a:schemeClr val="accent2"/>
          </a:solidFill>
          <a:ln>
            <a:noFill/>
          </a:ln>
        </p:spPr>
        <p:txBody>
          <a:bodyPr spcFirstLastPara="1" wrap="square" lIns="180000" tIns="36000" rIns="36000" bIns="36000" anchor="t" anchorCtr="0">
            <a:noAutofit/>
          </a:bodyPr>
          <a:lstStyle/>
          <a:p>
            <a:pPr marL="0" marR="0" lvl="0" indent="0" algn="l" rtl="0">
              <a:spcBef>
                <a:spcPts val="0"/>
              </a:spcBef>
              <a:spcAft>
                <a:spcPts val="0"/>
              </a:spcAft>
              <a:buNone/>
            </a:pPr>
            <a:r>
              <a:rPr lang="fr" sz="800" b="1">
                <a:solidFill>
                  <a:schemeClr val="lt1"/>
                </a:solidFill>
                <a:latin typeface="Arial"/>
                <a:ea typeface="Arial"/>
                <a:cs typeface="Arial"/>
                <a:sym typeface="Arial"/>
              </a:rPr>
              <a:t>PIED DE PAGE</a:t>
            </a:r>
            <a:endParaRPr/>
          </a:p>
          <a:p>
            <a:pPr marL="0" marR="0" lvl="0" indent="0" algn="l" rtl="0">
              <a:spcBef>
                <a:spcPts val="600"/>
              </a:spcBef>
              <a:spcAft>
                <a:spcPts val="0"/>
              </a:spcAft>
              <a:buNone/>
            </a:pPr>
            <a:r>
              <a:rPr lang="fr" sz="800" b="1">
                <a:solidFill>
                  <a:schemeClr val="lt1"/>
                </a:solidFill>
                <a:latin typeface="Arial"/>
                <a:ea typeface="Arial"/>
                <a:cs typeface="Arial"/>
                <a:sym typeface="Arial"/>
              </a:rPr>
              <a:t>Pour modifier le timbre PIGA</a:t>
            </a:r>
            <a:br>
              <a:rPr lang="fr" sz="800" b="1">
                <a:solidFill>
                  <a:schemeClr val="lt1"/>
                </a:solidFill>
                <a:latin typeface="Arial"/>
                <a:ea typeface="Arial"/>
                <a:cs typeface="Arial"/>
                <a:sym typeface="Arial"/>
              </a:rPr>
            </a:br>
            <a:r>
              <a:rPr lang="fr" sz="800" b="1">
                <a:solidFill>
                  <a:schemeClr val="lt1"/>
                </a:solidFill>
                <a:latin typeface="Arial"/>
                <a:ea typeface="Arial"/>
                <a:cs typeface="Arial"/>
                <a:sym typeface="Arial"/>
              </a:rPr>
              <a:t>(voir ci-dessus) , le titre </a:t>
            </a:r>
            <a:br>
              <a:rPr lang="fr" sz="800" b="1">
                <a:solidFill>
                  <a:schemeClr val="lt1"/>
                </a:solidFill>
                <a:latin typeface="Arial"/>
                <a:ea typeface="Arial"/>
                <a:cs typeface="Arial"/>
                <a:sym typeface="Arial"/>
              </a:rPr>
            </a:br>
            <a:r>
              <a:rPr lang="fr" sz="800" b="1">
                <a:solidFill>
                  <a:schemeClr val="lt1"/>
                </a:solidFill>
                <a:latin typeface="Arial"/>
                <a:ea typeface="Arial"/>
                <a:cs typeface="Arial"/>
                <a:sym typeface="Arial"/>
              </a:rPr>
              <a:t>et le nom de l'entité en pied de toutes les diapos :</a:t>
            </a:r>
            <a:endParaRPr/>
          </a:p>
          <a:p>
            <a:pPr marL="107999" marR="0" lvl="0" indent="-107999" algn="l" rtl="0">
              <a:spcBef>
                <a:spcPts val="0"/>
              </a:spcBef>
              <a:spcAft>
                <a:spcPts val="0"/>
              </a:spcAft>
              <a:buClr>
                <a:schemeClr val="lt1"/>
              </a:buClr>
              <a:buSzPts val="800"/>
              <a:buFont typeface="Arial"/>
              <a:buChar char="-"/>
            </a:pPr>
            <a:r>
              <a:rPr lang="fr" sz="800">
                <a:solidFill>
                  <a:schemeClr val="lt1"/>
                </a:solidFill>
                <a:latin typeface="Arial"/>
                <a:ea typeface="Arial"/>
                <a:cs typeface="Arial"/>
                <a:sym typeface="Arial"/>
              </a:rPr>
              <a:t>onglet [Insertion] | "En-tête/Pied" ;</a:t>
            </a:r>
            <a:endParaRPr/>
          </a:p>
          <a:p>
            <a:pPr marL="107999" marR="0" lvl="0" indent="-107999" algn="l" rtl="0">
              <a:spcBef>
                <a:spcPts val="0"/>
              </a:spcBef>
              <a:spcAft>
                <a:spcPts val="0"/>
              </a:spcAft>
              <a:buClr>
                <a:schemeClr val="lt1"/>
              </a:buClr>
              <a:buSzPts val="800"/>
              <a:buFont typeface="Arial"/>
              <a:buChar char="-"/>
            </a:pPr>
            <a:r>
              <a:rPr lang="fr" sz="800">
                <a:solidFill>
                  <a:schemeClr val="lt1"/>
                </a:solidFill>
                <a:latin typeface="Arial"/>
                <a:ea typeface="Arial"/>
                <a:cs typeface="Arial"/>
                <a:sym typeface="Arial"/>
              </a:rPr>
              <a:t>dans le champ "Pied de page",</a:t>
            </a:r>
            <a:br>
              <a:rPr lang="fr" sz="800">
                <a:solidFill>
                  <a:schemeClr val="lt1"/>
                </a:solidFill>
                <a:latin typeface="Arial"/>
                <a:ea typeface="Arial"/>
                <a:cs typeface="Arial"/>
                <a:sym typeface="Arial"/>
              </a:rPr>
            </a:br>
            <a:r>
              <a:rPr lang="fr" sz="800">
                <a:solidFill>
                  <a:schemeClr val="lt1"/>
                </a:solidFill>
                <a:latin typeface="Arial"/>
                <a:ea typeface="Arial"/>
                <a:cs typeface="Arial"/>
                <a:sym typeface="Arial"/>
              </a:rPr>
              <a:t>indiquez le timbre et le titre ;</a:t>
            </a:r>
            <a:endParaRPr/>
          </a:p>
          <a:p>
            <a:pPr marL="107999" marR="0" lvl="0" indent="-107999" algn="l" rtl="0">
              <a:spcBef>
                <a:spcPts val="0"/>
              </a:spcBef>
              <a:spcAft>
                <a:spcPts val="0"/>
              </a:spcAft>
              <a:buClr>
                <a:schemeClr val="lt1"/>
              </a:buClr>
              <a:buSzPts val="800"/>
              <a:buFont typeface="Arial"/>
              <a:buChar char="-"/>
            </a:pPr>
            <a:r>
              <a:rPr lang="fr" sz="800">
                <a:solidFill>
                  <a:schemeClr val="lt1"/>
                </a:solidFill>
                <a:latin typeface="Arial"/>
                <a:ea typeface="Arial"/>
                <a:cs typeface="Arial"/>
                <a:sym typeface="Arial"/>
              </a:rPr>
              <a:t>dans le champ "Fixe", indiquez l'entité ;</a:t>
            </a:r>
            <a:endParaRPr/>
          </a:p>
          <a:p>
            <a:pPr marL="107999" marR="0" lvl="0" indent="-107999" algn="l" rtl="0">
              <a:spcBef>
                <a:spcPts val="0"/>
              </a:spcBef>
              <a:spcAft>
                <a:spcPts val="0"/>
              </a:spcAft>
              <a:buClr>
                <a:schemeClr val="lt1"/>
              </a:buClr>
              <a:buSzPts val="800"/>
              <a:buFont typeface="Arial"/>
              <a:buChar char="-"/>
            </a:pPr>
            <a:r>
              <a:rPr lang="fr" sz="800">
                <a:solidFill>
                  <a:schemeClr val="lt1"/>
                </a:solidFill>
                <a:latin typeface="Arial"/>
                <a:ea typeface="Arial"/>
                <a:cs typeface="Arial"/>
                <a:sym typeface="Arial"/>
              </a:rPr>
              <a:t>cliquez sur le bouton </a:t>
            </a:r>
            <a:br>
              <a:rPr lang="fr" sz="800">
                <a:solidFill>
                  <a:schemeClr val="lt1"/>
                </a:solidFill>
                <a:latin typeface="Arial"/>
                <a:ea typeface="Arial"/>
                <a:cs typeface="Arial"/>
                <a:sym typeface="Arial"/>
              </a:rPr>
            </a:br>
            <a:r>
              <a:rPr lang="fr" sz="800">
                <a:solidFill>
                  <a:schemeClr val="lt1"/>
                </a:solidFill>
                <a:latin typeface="Arial"/>
                <a:ea typeface="Arial"/>
                <a:cs typeface="Arial"/>
                <a:sym typeface="Arial"/>
              </a:rPr>
              <a:t>[Appliquer partout].</a:t>
            </a:r>
            <a:endParaRPr sz="800" i="1">
              <a:solidFill>
                <a:schemeClr val="lt1"/>
              </a:solidFill>
              <a:latin typeface="Arial"/>
              <a:ea typeface="Arial"/>
              <a:cs typeface="Arial"/>
              <a:sym typeface="Arial"/>
            </a:endParaRPr>
          </a:p>
        </p:txBody>
      </p:sp>
      <p:sp>
        <p:nvSpPr>
          <p:cNvPr id="113" name="Google Shape;113;p21"/>
          <p:cNvSpPr txBox="1"/>
          <p:nvPr/>
        </p:nvSpPr>
        <p:spPr>
          <a:xfrm flipH="1">
            <a:off x="9466423" y="2751770"/>
            <a:ext cx="1240800" cy="642000"/>
          </a:xfrm>
          <a:prstGeom prst="rect">
            <a:avLst/>
          </a:prstGeom>
          <a:solidFill>
            <a:schemeClr val="accent2"/>
          </a:solidFill>
          <a:ln>
            <a:noFill/>
          </a:ln>
        </p:spPr>
        <p:txBody>
          <a:bodyPr spcFirstLastPara="1" wrap="square" lIns="72000" tIns="36000" rIns="36000" bIns="36000" anchor="t" anchorCtr="0">
            <a:noAutofit/>
          </a:bodyPr>
          <a:lstStyle/>
          <a:p>
            <a:pPr marL="0" marR="0" lvl="0" indent="0" algn="l" rtl="0">
              <a:spcBef>
                <a:spcPts val="0"/>
              </a:spcBef>
              <a:spcAft>
                <a:spcPts val="0"/>
              </a:spcAft>
              <a:buNone/>
            </a:pPr>
            <a:r>
              <a:rPr lang="fr" sz="800" b="1" i="0" dirty="0">
                <a:solidFill>
                  <a:schemeClr val="lt1"/>
                </a:solidFill>
                <a:latin typeface="Arial"/>
                <a:ea typeface="Arial"/>
                <a:cs typeface="Arial"/>
                <a:sym typeface="Arial"/>
              </a:rPr>
              <a:t>TIMBRE PIGA</a:t>
            </a:r>
            <a:endParaRPr dirty="0"/>
          </a:p>
          <a:p>
            <a:pPr marL="0" marR="0" lvl="0" indent="0" algn="l" rtl="0">
              <a:spcBef>
                <a:spcPts val="600"/>
              </a:spcBef>
              <a:spcAft>
                <a:spcPts val="0"/>
              </a:spcAft>
              <a:buClr>
                <a:schemeClr val="lt1"/>
              </a:buClr>
              <a:buSzPts val="800"/>
              <a:buFont typeface="Arial"/>
              <a:buNone/>
            </a:pPr>
            <a:r>
              <a:rPr lang="fr" sz="800" i="0" dirty="0">
                <a:solidFill>
                  <a:schemeClr val="lt1"/>
                </a:solidFill>
                <a:latin typeface="Arial"/>
                <a:ea typeface="Arial"/>
                <a:cs typeface="Arial"/>
                <a:sym typeface="Arial"/>
              </a:rPr>
              <a:t>Diffusion limitée ORANO</a:t>
            </a:r>
            <a:endParaRPr dirty="0"/>
          </a:p>
          <a:p>
            <a:pPr marL="0" marR="0" lvl="0" indent="0" algn="l" rtl="0">
              <a:spcBef>
                <a:spcPts val="0"/>
              </a:spcBef>
              <a:spcAft>
                <a:spcPts val="0"/>
              </a:spcAft>
              <a:buClr>
                <a:schemeClr val="lt1"/>
              </a:buClr>
              <a:buSzPts val="800"/>
              <a:buFont typeface="Arial"/>
              <a:buNone/>
            </a:pPr>
            <a:r>
              <a:rPr lang="fr" sz="800" i="0" dirty="0">
                <a:solidFill>
                  <a:schemeClr val="lt1"/>
                </a:solidFill>
                <a:latin typeface="Arial"/>
                <a:ea typeface="Arial"/>
                <a:cs typeface="Arial"/>
                <a:sym typeface="Arial"/>
              </a:rPr>
              <a:t>Confidentiel ORANO</a:t>
            </a:r>
            <a:endParaRPr dirty="0"/>
          </a:p>
          <a:p>
            <a:pPr marL="0" marR="0" lvl="0" indent="0" algn="l" rtl="0">
              <a:spcBef>
                <a:spcPts val="0"/>
              </a:spcBef>
              <a:spcAft>
                <a:spcPts val="0"/>
              </a:spcAft>
              <a:buClr>
                <a:schemeClr val="lt1"/>
              </a:buClr>
              <a:buSzPts val="800"/>
              <a:buFont typeface="Arial"/>
              <a:buNone/>
            </a:pPr>
            <a:r>
              <a:rPr lang="fr" sz="800" i="0" dirty="0">
                <a:solidFill>
                  <a:schemeClr val="lt1"/>
                </a:solidFill>
                <a:latin typeface="Arial"/>
                <a:ea typeface="Arial"/>
                <a:cs typeface="Arial"/>
                <a:sym typeface="Arial"/>
              </a:rPr>
              <a:t>Secret ORANO</a:t>
            </a:r>
            <a:endParaRPr dirty="0"/>
          </a:p>
        </p:txBody>
      </p:sp>
      <p:sp>
        <p:nvSpPr>
          <p:cNvPr id="114" name="Google Shape;114;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latin typeface="Arial Black"/>
                <a:ea typeface="Arial Black"/>
                <a:cs typeface="Arial Black"/>
                <a:sym typeface="Arial Black"/>
              </a:defRPr>
            </a:lvl1pPr>
            <a:lvl2pPr lvl="1" rtl="0">
              <a:buNone/>
              <a:defRPr>
                <a:solidFill>
                  <a:schemeClr val="dk2"/>
                </a:solidFill>
                <a:latin typeface="Arial Black"/>
                <a:ea typeface="Arial Black"/>
                <a:cs typeface="Arial Black"/>
                <a:sym typeface="Arial Black"/>
              </a:defRPr>
            </a:lvl2pPr>
            <a:lvl3pPr lvl="2" rtl="0">
              <a:buNone/>
              <a:defRPr>
                <a:solidFill>
                  <a:schemeClr val="dk2"/>
                </a:solidFill>
                <a:latin typeface="Arial Black"/>
                <a:ea typeface="Arial Black"/>
                <a:cs typeface="Arial Black"/>
                <a:sym typeface="Arial Black"/>
              </a:defRPr>
            </a:lvl3pPr>
            <a:lvl4pPr lvl="3" rtl="0">
              <a:buNone/>
              <a:defRPr>
                <a:solidFill>
                  <a:schemeClr val="dk2"/>
                </a:solidFill>
                <a:latin typeface="Arial Black"/>
                <a:ea typeface="Arial Black"/>
                <a:cs typeface="Arial Black"/>
                <a:sym typeface="Arial Black"/>
              </a:defRPr>
            </a:lvl4pPr>
            <a:lvl5pPr lvl="4" rtl="0">
              <a:buNone/>
              <a:defRPr>
                <a:solidFill>
                  <a:schemeClr val="dk2"/>
                </a:solidFill>
                <a:latin typeface="Arial Black"/>
                <a:ea typeface="Arial Black"/>
                <a:cs typeface="Arial Black"/>
                <a:sym typeface="Arial Black"/>
              </a:defRPr>
            </a:lvl5pPr>
            <a:lvl6pPr lvl="5" rtl="0">
              <a:buNone/>
              <a:defRPr>
                <a:solidFill>
                  <a:schemeClr val="dk2"/>
                </a:solidFill>
                <a:latin typeface="Arial Black"/>
                <a:ea typeface="Arial Black"/>
                <a:cs typeface="Arial Black"/>
                <a:sym typeface="Arial Black"/>
              </a:defRPr>
            </a:lvl6pPr>
            <a:lvl7pPr lvl="6" rtl="0">
              <a:buNone/>
              <a:defRPr>
                <a:solidFill>
                  <a:schemeClr val="dk2"/>
                </a:solidFill>
                <a:latin typeface="Arial Black"/>
                <a:ea typeface="Arial Black"/>
                <a:cs typeface="Arial Black"/>
                <a:sym typeface="Arial Black"/>
              </a:defRPr>
            </a:lvl7pPr>
            <a:lvl8pPr lvl="7" rtl="0">
              <a:buNone/>
              <a:defRPr>
                <a:solidFill>
                  <a:schemeClr val="dk2"/>
                </a:solidFill>
                <a:latin typeface="Arial Black"/>
                <a:ea typeface="Arial Black"/>
                <a:cs typeface="Arial Black"/>
                <a:sym typeface="Arial Black"/>
              </a:defRPr>
            </a:lvl8pPr>
            <a:lvl9pPr lvl="8" rtl="0">
              <a:buNone/>
              <a:defRPr>
                <a:solidFill>
                  <a:schemeClr val="dk2"/>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297346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7712" y="1059582"/>
            <a:ext cx="7346176" cy="11233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3"/>
          <p:cNvSpPr>
            <a:spLocks noGrp="1"/>
          </p:cNvSpPr>
          <p:nvPr>
            <p:ph type="title"/>
          </p:nvPr>
        </p:nvSpPr>
        <p:spPr/>
        <p:txBody>
          <a:bodyPr/>
          <a:lstStyle/>
          <a:p>
            <a:r>
              <a:rPr lang="fr-FR"/>
              <a:t>Modifiez le style du titre</a:t>
            </a: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12" y="4677309"/>
            <a:ext cx="648388" cy="433858"/>
          </a:xfrm>
          <a:prstGeom prst="rect">
            <a:avLst/>
          </a:prstGeom>
        </p:spPr>
      </p:pic>
    </p:spTree>
    <p:extLst>
      <p:ext uri="{BB962C8B-B14F-4D97-AF65-F5344CB8AC3E}">
        <p14:creationId xmlns:p14="http://schemas.microsoft.com/office/powerpoint/2010/main" val="42802916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u 2 colonnes">
  <p:cSld name="Contenu 2 colonnes">
    <p:spTree>
      <p:nvGrpSpPr>
        <p:cNvPr id="1" name="Shape 115"/>
        <p:cNvGrpSpPr/>
        <p:nvPr/>
      </p:nvGrpSpPr>
      <p:grpSpPr>
        <a:xfrm>
          <a:off x="0" y="0"/>
          <a:ext cx="0" cy="0"/>
          <a:chOff x="0" y="0"/>
          <a:chExt cx="0" cy="0"/>
        </a:xfrm>
      </p:grpSpPr>
      <p:sp>
        <p:nvSpPr>
          <p:cNvPr id="116" name="Google Shape;116;p22"/>
          <p:cNvSpPr/>
          <p:nvPr/>
        </p:nvSpPr>
        <p:spPr>
          <a:xfrm>
            <a:off x="0" y="0"/>
            <a:ext cx="9144000" cy="90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7" name="Google Shape;117;p22"/>
          <p:cNvSpPr txBox="1">
            <a:spLocks noGrp="1"/>
          </p:cNvSpPr>
          <p:nvPr>
            <p:ph type="title"/>
          </p:nvPr>
        </p:nvSpPr>
        <p:spPr>
          <a:xfrm>
            <a:off x="900000" y="360000"/>
            <a:ext cx="7346100" cy="393900"/>
          </a:xfrm>
          <a:prstGeom prst="rect">
            <a:avLst/>
          </a:prstGeom>
          <a:noFill/>
          <a:ln>
            <a:noFill/>
          </a:ln>
        </p:spPr>
        <p:txBody>
          <a:bodyPr spcFirstLastPara="1" wrap="square" lIns="36000" tIns="0" rIns="36000" bIns="0" anchor="t" anchorCtr="0">
            <a:noAutofit/>
          </a:bodyPr>
          <a:lstStyle>
            <a:lvl1pPr lvl="0" algn="l" rtl="0">
              <a:lnSpc>
                <a:spcPct val="8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Google Shape;118;p22"/>
          <p:cNvSpPr txBox="1">
            <a:spLocks noGrp="1"/>
          </p:cNvSpPr>
          <p:nvPr>
            <p:ph type="body" idx="1"/>
          </p:nvPr>
        </p:nvSpPr>
        <p:spPr>
          <a:xfrm>
            <a:off x="897712" y="1059582"/>
            <a:ext cx="3600000" cy="1862100"/>
          </a:xfrm>
          <a:prstGeom prst="rect">
            <a:avLst/>
          </a:prstGeom>
          <a:noFill/>
          <a:ln>
            <a:noFill/>
          </a:ln>
        </p:spPr>
        <p:txBody>
          <a:bodyPr spcFirstLastPara="1" wrap="square" lIns="36000" tIns="0" rIns="36000" bIns="0" anchor="t" anchorCtr="0">
            <a:noAutofit/>
          </a:bodyPr>
          <a:lstStyle>
            <a:lvl1pPr marL="457200" lvl="0" indent="-228600" algn="l" rtl="0">
              <a:spcBef>
                <a:spcPts val="1800"/>
              </a:spcBef>
              <a:spcAft>
                <a:spcPts val="0"/>
              </a:spcAft>
              <a:buClr>
                <a:schemeClr val="accent2"/>
              </a:buClr>
              <a:buSzPts val="1800"/>
              <a:buNone/>
              <a:defRPr/>
            </a:lvl1pPr>
            <a:lvl2pPr marL="914400" lvl="1" indent="-228600" algn="l" rtl="0">
              <a:spcBef>
                <a:spcPts val="0"/>
              </a:spcBef>
              <a:spcAft>
                <a:spcPts val="0"/>
              </a:spcAft>
              <a:buClr>
                <a:schemeClr val="dk1"/>
              </a:buClr>
              <a:buSzPts val="1800"/>
              <a:buNone/>
              <a:defRPr/>
            </a:lvl2pPr>
            <a:lvl3pPr marL="1371600" lvl="2" indent="-228600" algn="l" rtl="0">
              <a:spcBef>
                <a:spcPts val="0"/>
              </a:spcBef>
              <a:spcAft>
                <a:spcPts val="0"/>
              </a:spcAft>
              <a:buClr>
                <a:schemeClr val="dk1"/>
              </a:buClr>
              <a:buSzPts val="1800"/>
              <a:buNone/>
              <a:defRPr/>
            </a:lvl3pPr>
            <a:lvl4pPr marL="1828800" lvl="3" indent="-342900" algn="l" rtl="0">
              <a:spcBef>
                <a:spcPts val="600"/>
              </a:spcBef>
              <a:spcAft>
                <a:spcPts val="0"/>
              </a:spcAft>
              <a:buSzPts val="1800"/>
              <a:buChar char="∙"/>
              <a:defRPr/>
            </a:lvl4pPr>
            <a:lvl5pPr marL="2286000" lvl="4" indent="-298450" algn="l" rtl="0">
              <a:spcBef>
                <a:spcPts val="0"/>
              </a:spcBef>
              <a:spcAft>
                <a:spcPts val="0"/>
              </a:spcAft>
              <a:buSzPts val="1100"/>
              <a:buChar char="∙"/>
              <a:defRPr/>
            </a:lvl5pPr>
            <a:lvl6pPr marL="2743200" lvl="5" indent="-285750" algn="l" rtl="0">
              <a:spcBef>
                <a:spcPts val="0"/>
              </a:spcBef>
              <a:spcAft>
                <a:spcPts val="0"/>
              </a:spcAft>
              <a:buClr>
                <a:schemeClr val="dk1"/>
              </a:buClr>
              <a:buSzPts val="900"/>
              <a:buChar char="∙"/>
              <a:defRPr/>
            </a:lvl6pPr>
            <a:lvl7pPr marL="3200400" lvl="6" indent="-228600" algn="ctr" rtl="0">
              <a:spcBef>
                <a:spcPts val="1200"/>
              </a:spcBef>
              <a:spcAft>
                <a:spcPts val="0"/>
              </a:spcAft>
              <a:buClr>
                <a:schemeClr val="accent2"/>
              </a:buClr>
              <a:buSzPts val="1200"/>
              <a:buFont typeface="Arial"/>
              <a:buNone/>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9" name="Google Shape;119;p22"/>
          <p:cNvSpPr txBox="1">
            <a:spLocks noGrp="1"/>
          </p:cNvSpPr>
          <p:nvPr>
            <p:ph type="ftr" idx="11"/>
          </p:nvPr>
        </p:nvSpPr>
        <p:spPr>
          <a:xfrm>
            <a:off x="4572000" y="4731990"/>
            <a:ext cx="3867600" cy="123000"/>
          </a:xfrm>
          <a:prstGeom prst="rect">
            <a:avLst/>
          </a:prstGeom>
          <a:noFill/>
          <a:ln>
            <a:noFill/>
          </a:ln>
        </p:spPr>
        <p:txBody>
          <a:bodyPr spcFirstLastPara="1" wrap="square" lIns="36000" tIns="0" rIns="36000" bIns="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120" name="Google Shape;120;p22"/>
          <p:cNvCxnSpPr/>
          <p:nvPr/>
        </p:nvCxnSpPr>
        <p:spPr>
          <a:xfrm>
            <a:off x="730862" y="375506"/>
            <a:ext cx="0" cy="4032900"/>
          </a:xfrm>
          <a:prstGeom prst="straightConnector1">
            <a:avLst/>
          </a:prstGeom>
          <a:noFill/>
          <a:ln w="9525" cap="flat" cmpd="sng">
            <a:solidFill>
              <a:schemeClr val="accent3"/>
            </a:solidFill>
            <a:prstDash val="solid"/>
            <a:round/>
            <a:headEnd type="none" w="sm" len="sm"/>
            <a:tailEnd type="none" w="sm" len="sm"/>
          </a:ln>
        </p:spPr>
      </p:cxnSp>
      <p:cxnSp>
        <p:nvCxnSpPr>
          <p:cNvPr id="121" name="Google Shape;121;p22"/>
          <p:cNvCxnSpPr/>
          <p:nvPr/>
        </p:nvCxnSpPr>
        <p:spPr>
          <a:xfrm>
            <a:off x="4752020" y="1060488"/>
            <a:ext cx="0" cy="3348000"/>
          </a:xfrm>
          <a:prstGeom prst="straightConnector1">
            <a:avLst/>
          </a:prstGeom>
          <a:noFill/>
          <a:ln w="9525" cap="flat" cmpd="sng">
            <a:solidFill>
              <a:schemeClr val="accent3"/>
            </a:solidFill>
            <a:prstDash val="solid"/>
            <a:round/>
            <a:headEnd type="none" w="sm" len="sm"/>
            <a:tailEnd type="none" w="sm" len="sm"/>
          </a:ln>
        </p:spPr>
      </p:cxnSp>
      <p:sp>
        <p:nvSpPr>
          <p:cNvPr id="122" name="Google Shape;122;p22"/>
          <p:cNvSpPr txBox="1">
            <a:spLocks noGrp="1"/>
          </p:cNvSpPr>
          <p:nvPr>
            <p:ph type="body" idx="2"/>
          </p:nvPr>
        </p:nvSpPr>
        <p:spPr>
          <a:xfrm>
            <a:off x="4896036" y="1059582"/>
            <a:ext cx="3600000" cy="1862100"/>
          </a:xfrm>
          <a:prstGeom prst="rect">
            <a:avLst/>
          </a:prstGeom>
          <a:noFill/>
          <a:ln>
            <a:noFill/>
          </a:ln>
        </p:spPr>
        <p:txBody>
          <a:bodyPr spcFirstLastPara="1" wrap="square" lIns="36000" tIns="0" rIns="36000" bIns="0" anchor="t" anchorCtr="0">
            <a:noAutofit/>
          </a:bodyPr>
          <a:lstStyle>
            <a:lvl1pPr marL="457200" lvl="0" indent="-228600" algn="l" rtl="0">
              <a:spcBef>
                <a:spcPts val="1800"/>
              </a:spcBef>
              <a:spcAft>
                <a:spcPts val="0"/>
              </a:spcAft>
              <a:buClr>
                <a:schemeClr val="accent2"/>
              </a:buClr>
              <a:buSzPts val="1800"/>
              <a:buNone/>
              <a:defRPr/>
            </a:lvl1pPr>
            <a:lvl2pPr marL="914400" lvl="1" indent="-228600" algn="l" rtl="0">
              <a:spcBef>
                <a:spcPts val="0"/>
              </a:spcBef>
              <a:spcAft>
                <a:spcPts val="0"/>
              </a:spcAft>
              <a:buClr>
                <a:schemeClr val="dk1"/>
              </a:buClr>
              <a:buSzPts val="1800"/>
              <a:buNone/>
              <a:defRPr/>
            </a:lvl2pPr>
            <a:lvl3pPr marL="1371600" lvl="2" indent="-228600" algn="l" rtl="0">
              <a:spcBef>
                <a:spcPts val="0"/>
              </a:spcBef>
              <a:spcAft>
                <a:spcPts val="0"/>
              </a:spcAft>
              <a:buClr>
                <a:schemeClr val="dk1"/>
              </a:buClr>
              <a:buSzPts val="1800"/>
              <a:buNone/>
              <a:defRPr/>
            </a:lvl3pPr>
            <a:lvl4pPr marL="1828800" lvl="3" indent="-342900" algn="l" rtl="0">
              <a:spcBef>
                <a:spcPts val="600"/>
              </a:spcBef>
              <a:spcAft>
                <a:spcPts val="0"/>
              </a:spcAft>
              <a:buSzPts val="1800"/>
              <a:buChar char="∙"/>
              <a:defRPr/>
            </a:lvl4pPr>
            <a:lvl5pPr marL="2286000" lvl="4" indent="-298450" algn="l" rtl="0">
              <a:spcBef>
                <a:spcPts val="0"/>
              </a:spcBef>
              <a:spcAft>
                <a:spcPts val="0"/>
              </a:spcAft>
              <a:buSzPts val="1100"/>
              <a:buChar char="∙"/>
              <a:defRPr/>
            </a:lvl5pPr>
            <a:lvl6pPr marL="2743200" lvl="5" indent="-285750" algn="l" rtl="0">
              <a:spcBef>
                <a:spcPts val="0"/>
              </a:spcBef>
              <a:spcAft>
                <a:spcPts val="0"/>
              </a:spcAft>
              <a:buClr>
                <a:schemeClr val="dk1"/>
              </a:buClr>
              <a:buSzPts val="900"/>
              <a:buChar char="∙"/>
              <a:defRPr/>
            </a:lvl6pPr>
            <a:lvl7pPr marL="3200400" lvl="6" indent="-228600" algn="ctr" rtl="0">
              <a:spcBef>
                <a:spcPts val="1200"/>
              </a:spcBef>
              <a:spcAft>
                <a:spcPts val="0"/>
              </a:spcAft>
              <a:buClr>
                <a:schemeClr val="accent2"/>
              </a:buClr>
              <a:buSzPts val="1200"/>
              <a:buFont typeface="Arial"/>
              <a:buNone/>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3" name="Google Shape;123;p22"/>
          <p:cNvSpPr txBox="1">
            <a:spLocks noGrp="1"/>
          </p:cNvSpPr>
          <p:nvPr>
            <p:ph type="dt" idx="10"/>
          </p:nvPr>
        </p:nvSpPr>
        <p:spPr>
          <a:xfrm>
            <a:off x="6306108" y="4870432"/>
            <a:ext cx="2133600" cy="123000"/>
          </a:xfrm>
          <a:prstGeom prst="rect">
            <a:avLst/>
          </a:prstGeom>
          <a:noFill/>
          <a:ln>
            <a:noFill/>
          </a:ln>
        </p:spPr>
        <p:txBody>
          <a:bodyPr spcFirstLastPara="1" wrap="square" lIns="36000" tIns="0" rIns="3600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27329664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xte + 1 visuel">
  <p:cSld name="Texte + 1 visuel">
    <p:spTree>
      <p:nvGrpSpPr>
        <p:cNvPr id="1" name="Shape 125"/>
        <p:cNvGrpSpPr/>
        <p:nvPr/>
      </p:nvGrpSpPr>
      <p:grpSpPr>
        <a:xfrm>
          <a:off x="0" y="0"/>
          <a:ext cx="0" cy="0"/>
          <a:chOff x="0" y="0"/>
          <a:chExt cx="0" cy="0"/>
        </a:xfrm>
      </p:grpSpPr>
      <p:sp>
        <p:nvSpPr>
          <p:cNvPr id="126" name="Google Shape;126;p23"/>
          <p:cNvSpPr/>
          <p:nvPr/>
        </p:nvSpPr>
        <p:spPr>
          <a:xfrm>
            <a:off x="0" y="0"/>
            <a:ext cx="9144000" cy="126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 name="Google Shape;127;p23"/>
          <p:cNvSpPr>
            <a:spLocks noGrp="1"/>
          </p:cNvSpPr>
          <p:nvPr>
            <p:ph type="pic" idx="2"/>
          </p:nvPr>
        </p:nvSpPr>
        <p:spPr>
          <a:xfrm>
            <a:off x="5076000" y="0"/>
            <a:ext cx="4068000" cy="5143500"/>
          </a:xfrm>
          <a:prstGeom prst="rect">
            <a:avLst/>
          </a:prstGeom>
          <a:solidFill>
            <a:srgbClr val="F2F2F2"/>
          </a:solidFill>
          <a:ln>
            <a:noFill/>
          </a:ln>
        </p:spPr>
        <p:txBody>
          <a:bodyPr spcFirstLastPara="1" wrap="square" lIns="36000" tIns="0" rIns="36000" bIns="0" anchor="ctr" anchorCtr="0">
            <a:noAutofit/>
          </a:bodyPr>
          <a:lstStyle>
            <a:lvl1pPr marR="0" lvl="0" algn="ctr" rtl="0">
              <a:spcBef>
                <a:spcPts val="1800"/>
              </a:spcBef>
              <a:spcAft>
                <a:spcPts val="0"/>
              </a:spcAft>
              <a:buClr>
                <a:schemeClr val="accent2"/>
              </a:buClr>
              <a:buSzPts val="1200"/>
              <a:buFont typeface="Arial"/>
              <a:buNone/>
              <a:defRPr sz="1200" b="0" i="0" u="none" strike="noStrike" cap="none">
                <a:solidFill>
                  <a:schemeClr val="accent2"/>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spcBef>
                <a:spcPts val="600"/>
              </a:spcBef>
              <a:spcAft>
                <a:spcPts val="0"/>
              </a:spcAft>
              <a:buClr>
                <a:schemeClr val="dk2"/>
              </a:buClr>
              <a:buSzPts val="1200"/>
              <a:buFont typeface="Noto Sans Symbols"/>
              <a:buChar char="∙"/>
              <a:defRPr sz="1200" b="0" i="0" u="none" strike="noStrike" cap="none">
                <a:solidFill>
                  <a:schemeClr val="dk1"/>
                </a:solidFill>
                <a:latin typeface="Arial Black"/>
                <a:ea typeface="Arial Black"/>
                <a:cs typeface="Arial Black"/>
                <a:sym typeface="Arial Black"/>
              </a:defRPr>
            </a:lvl4pPr>
            <a:lvl5pPr marR="0" lvl="4" algn="l" rtl="0">
              <a:spcBef>
                <a:spcPts val="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900"/>
              <a:buFont typeface="Noto Sans Symbols"/>
              <a:buChar char="∙"/>
              <a:defRPr sz="900" b="0" i="0" u="none" strike="noStrike" cap="none">
                <a:solidFill>
                  <a:schemeClr val="dk1"/>
                </a:solidFill>
                <a:latin typeface="Arial"/>
                <a:ea typeface="Arial"/>
                <a:cs typeface="Arial"/>
                <a:sym typeface="Arial"/>
              </a:defRPr>
            </a:lvl6pPr>
            <a:lvl7pPr marR="0" lvl="6" algn="ctr" rtl="0">
              <a:spcBef>
                <a:spcPts val="1200"/>
              </a:spcBef>
              <a:spcAft>
                <a:spcPts val="0"/>
              </a:spcAft>
              <a:buClr>
                <a:schemeClr val="accent2"/>
              </a:buClr>
              <a:buSzPts val="1200"/>
              <a:buFont typeface="Arial"/>
              <a:buNone/>
              <a:defRPr sz="1200" b="0" i="1" u="none" strike="noStrike" cap="none">
                <a:solidFill>
                  <a:schemeClr val="accent2"/>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8" name="Google Shape;128;p23"/>
          <p:cNvSpPr txBox="1">
            <a:spLocks noGrp="1"/>
          </p:cNvSpPr>
          <p:nvPr>
            <p:ph type="body" idx="1"/>
          </p:nvPr>
        </p:nvSpPr>
        <p:spPr>
          <a:xfrm>
            <a:off x="900113" y="1527175"/>
            <a:ext cx="3672000" cy="1873200"/>
          </a:xfrm>
          <a:prstGeom prst="rect">
            <a:avLst/>
          </a:prstGeom>
          <a:noFill/>
          <a:ln>
            <a:noFill/>
          </a:ln>
        </p:spPr>
        <p:txBody>
          <a:bodyPr spcFirstLastPara="1" wrap="square" lIns="36000" tIns="0" rIns="36000" bIns="0" anchor="t" anchorCtr="0">
            <a:noAutofit/>
          </a:bodyPr>
          <a:lstStyle>
            <a:lvl1pPr marL="457200" lvl="0" indent="-228600" algn="l" rtl="0">
              <a:spcBef>
                <a:spcPts val="1800"/>
              </a:spcBef>
              <a:spcAft>
                <a:spcPts val="0"/>
              </a:spcAft>
              <a:buClr>
                <a:schemeClr val="accent2"/>
              </a:buClr>
              <a:buSzPts val="1800"/>
              <a:buNone/>
              <a:defRPr/>
            </a:lvl1pPr>
            <a:lvl2pPr marL="914400" lvl="1" indent="-228600" algn="l" rtl="0">
              <a:spcBef>
                <a:spcPts val="0"/>
              </a:spcBef>
              <a:spcAft>
                <a:spcPts val="0"/>
              </a:spcAft>
              <a:buClr>
                <a:schemeClr val="dk1"/>
              </a:buClr>
              <a:buSzPts val="1800"/>
              <a:buNone/>
              <a:defRPr/>
            </a:lvl2pPr>
            <a:lvl3pPr marL="1371600" lvl="2" indent="-228600" algn="l" rtl="0">
              <a:spcBef>
                <a:spcPts val="0"/>
              </a:spcBef>
              <a:spcAft>
                <a:spcPts val="0"/>
              </a:spcAft>
              <a:buClr>
                <a:schemeClr val="dk1"/>
              </a:buClr>
              <a:buSzPts val="1800"/>
              <a:buNone/>
              <a:defRPr/>
            </a:lvl3pPr>
            <a:lvl4pPr marL="1828800" lvl="3" indent="-342900" algn="l" rtl="0">
              <a:spcBef>
                <a:spcPts val="600"/>
              </a:spcBef>
              <a:spcAft>
                <a:spcPts val="0"/>
              </a:spcAft>
              <a:buSzPts val="1800"/>
              <a:buChar char="∙"/>
              <a:defRPr/>
            </a:lvl4pPr>
            <a:lvl5pPr marL="2286000" lvl="4" indent="-342900" algn="l" rtl="0">
              <a:spcBef>
                <a:spcPts val="0"/>
              </a:spcBef>
              <a:spcAft>
                <a:spcPts val="0"/>
              </a:spcAft>
              <a:buSzPts val="1800"/>
              <a:buChar char="∙"/>
              <a:defRPr/>
            </a:lvl5pPr>
            <a:lvl6pPr marL="2743200" lvl="5" indent="-342900" algn="l" rtl="0">
              <a:spcBef>
                <a:spcPts val="0"/>
              </a:spcBef>
              <a:spcAft>
                <a:spcPts val="0"/>
              </a:spcAft>
              <a:buClr>
                <a:schemeClr val="dk1"/>
              </a:buClr>
              <a:buSzPts val="1800"/>
              <a:buChar char="∙"/>
              <a:defRPr/>
            </a:lvl6pPr>
            <a:lvl7pPr marL="3200400" lvl="6" indent="-228600" algn="ctr" rtl="0">
              <a:spcBef>
                <a:spcPts val="1200"/>
              </a:spcBef>
              <a:spcAft>
                <a:spcPts val="0"/>
              </a:spcAft>
              <a:buClr>
                <a:schemeClr val="accent2"/>
              </a:buClr>
              <a:buSzPts val="1800"/>
              <a:buNone/>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9" name="Google Shape;129;p23"/>
          <p:cNvSpPr txBox="1">
            <a:spLocks noGrp="1"/>
          </p:cNvSpPr>
          <p:nvPr>
            <p:ph type="body" idx="3"/>
          </p:nvPr>
        </p:nvSpPr>
        <p:spPr>
          <a:xfrm rot="-5400000">
            <a:off x="7910572" y="3689888"/>
            <a:ext cx="2160000" cy="107700"/>
          </a:xfrm>
          <a:prstGeom prst="rect">
            <a:avLst/>
          </a:prstGeom>
          <a:noFill/>
          <a:ln>
            <a:noFill/>
          </a:ln>
        </p:spPr>
        <p:txBody>
          <a:bodyPr spcFirstLastPara="1" wrap="square" lIns="36000" tIns="0" rIns="36000" bIns="0" anchor="t" anchorCtr="0">
            <a:noAutofit/>
          </a:bodyPr>
          <a:lstStyle>
            <a:lvl1pPr marL="457200" lvl="0" indent="-228600" algn="l" rtl="0">
              <a:spcBef>
                <a:spcPts val="0"/>
              </a:spcBef>
              <a:spcAft>
                <a:spcPts val="0"/>
              </a:spcAft>
              <a:buClr>
                <a:schemeClr val="lt1"/>
              </a:buClr>
              <a:buSzPts val="700"/>
              <a:buFont typeface="Arial"/>
              <a:buNone/>
              <a:defRPr sz="700" b="0">
                <a:solidFill>
                  <a:schemeClr val="lt1"/>
                </a:solidFill>
                <a:latin typeface="Arial"/>
                <a:ea typeface="Arial"/>
                <a:cs typeface="Arial"/>
                <a:sym typeface="Arial"/>
              </a:defRPr>
            </a:lvl1pPr>
            <a:lvl2pPr marL="914400" lvl="1" indent="-228600" algn="l" rtl="0">
              <a:spcBef>
                <a:spcPts val="0"/>
              </a:spcBef>
              <a:spcAft>
                <a:spcPts val="0"/>
              </a:spcAft>
              <a:buClr>
                <a:schemeClr val="dk1"/>
              </a:buClr>
              <a:buSzPts val="700"/>
              <a:buFont typeface="Arial"/>
              <a:buNone/>
              <a:defRPr sz="700">
                <a:solidFill>
                  <a:schemeClr val="dk1"/>
                </a:solidFill>
                <a:latin typeface="Arial"/>
                <a:ea typeface="Arial"/>
                <a:cs typeface="Arial"/>
                <a:sym typeface="Arial"/>
              </a:defRPr>
            </a:lvl2pPr>
            <a:lvl3pPr marL="1371600" lvl="2" indent="-228600" algn="l" rtl="0">
              <a:spcBef>
                <a:spcPts val="0"/>
              </a:spcBef>
              <a:spcAft>
                <a:spcPts val="0"/>
              </a:spcAft>
              <a:buClr>
                <a:schemeClr val="dk1"/>
              </a:buClr>
              <a:buSzPts val="700"/>
              <a:buFont typeface="Arial"/>
              <a:buNone/>
              <a:defRPr sz="700">
                <a:solidFill>
                  <a:schemeClr val="dk1"/>
                </a:solidFill>
                <a:latin typeface="Arial"/>
                <a:ea typeface="Arial"/>
                <a:cs typeface="Arial"/>
                <a:sym typeface="Arial"/>
              </a:defRPr>
            </a:lvl3pPr>
            <a:lvl4pPr marL="1828800" lvl="3" indent="-228600" algn="l" rtl="0">
              <a:spcBef>
                <a:spcPts val="0"/>
              </a:spcBef>
              <a:spcAft>
                <a:spcPts val="0"/>
              </a:spcAft>
              <a:buSzPts val="700"/>
              <a:buFont typeface="Arial"/>
              <a:buNone/>
              <a:defRPr sz="700">
                <a:solidFill>
                  <a:schemeClr val="dk1"/>
                </a:solidFill>
                <a:latin typeface="Arial"/>
                <a:ea typeface="Arial"/>
                <a:cs typeface="Arial"/>
                <a:sym typeface="Arial"/>
              </a:defRPr>
            </a:lvl4pPr>
            <a:lvl5pPr marL="2286000" lvl="4" indent="-228600" algn="l" rtl="0">
              <a:spcBef>
                <a:spcPts val="0"/>
              </a:spcBef>
              <a:spcAft>
                <a:spcPts val="0"/>
              </a:spcAft>
              <a:buSzPts val="700"/>
              <a:buFont typeface="Arial"/>
              <a:buNone/>
              <a:defRPr sz="700">
                <a:solidFill>
                  <a:schemeClr val="dk1"/>
                </a:solidFill>
                <a:latin typeface="Arial"/>
                <a:ea typeface="Arial"/>
                <a:cs typeface="Arial"/>
                <a:sym typeface="Arial"/>
              </a:defRPr>
            </a:lvl5pPr>
            <a:lvl6pPr marL="2743200" lvl="5" indent="-342900" algn="l" rtl="0">
              <a:spcBef>
                <a:spcPts val="0"/>
              </a:spcBef>
              <a:spcAft>
                <a:spcPts val="0"/>
              </a:spcAft>
              <a:buClr>
                <a:schemeClr val="dk1"/>
              </a:buClr>
              <a:buSzPts val="1800"/>
              <a:buChar char="∙"/>
              <a:defRPr/>
            </a:lvl6pPr>
            <a:lvl7pPr marL="3200400" lvl="6" indent="-228600" algn="ctr" rtl="0">
              <a:spcBef>
                <a:spcPts val="1200"/>
              </a:spcBef>
              <a:spcAft>
                <a:spcPts val="0"/>
              </a:spcAft>
              <a:buClr>
                <a:schemeClr val="accent2"/>
              </a:buClr>
              <a:buSzPts val="1800"/>
              <a:buNone/>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cxnSp>
        <p:nvCxnSpPr>
          <p:cNvPr id="130" name="Google Shape;130;p23"/>
          <p:cNvCxnSpPr/>
          <p:nvPr/>
        </p:nvCxnSpPr>
        <p:spPr>
          <a:xfrm>
            <a:off x="730862" y="375506"/>
            <a:ext cx="0" cy="4032900"/>
          </a:xfrm>
          <a:prstGeom prst="straightConnector1">
            <a:avLst/>
          </a:prstGeom>
          <a:noFill/>
          <a:ln w="9525" cap="flat" cmpd="sng">
            <a:solidFill>
              <a:schemeClr val="accent3"/>
            </a:solidFill>
            <a:prstDash val="solid"/>
            <a:round/>
            <a:headEnd type="none" w="sm" len="sm"/>
            <a:tailEnd type="none" w="sm" len="sm"/>
          </a:ln>
        </p:spPr>
      </p:cxnSp>
      <p:sp>
        <p:nvSpPr>
          <p:cNvPr id="131" name="Google Shape;131;p23"/>
          <p:cNvSpPr txBox="1">
            <a:spLocks noGrp="1"/>
          </p:cNvSpPr>
          <p:nvPr>
            <p:ph type="title"/>
          </p:nvPr>
        </p:nvSpPr>
        <p:spPr>
          <a:xfrm>
            <a:off x="900000" y="360000"/>
            <a:ext cx="3674400" cy="886500"/>
          </a:xfrm>
          <a:prstGeom prst="rect">
            <a:avLst/>
          </a:prstGeom>
          <a:noFill/>
          <a:ln>
            <a:noFill/>
          </a:ln>
        </p:spPr>
        <p:txBody>
          <a:bodyPr spcFirstLastPara="1" wrap="square" lIns="36000" tIns="0" rIns="36000" bIns="0" anchor="t" anchorCtr="0">
            <a:noAutofit/>
          </a:bodyPr>
          <a:lstStyle>
            <a:lvl1pPr lvl="0" algn="l" rtl="0">
              <a:lnSpc>
                <a:spcPct val="8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32628943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xte + 2 visuels">
  <p:cSld name="Texte + 2 visuels">
    <p:spTree>
      <p:nvGrpSpPr>
        <p:cNvPr id="1" name="Shape 133"/>
        <p:cNvGrpSpPr/>
        <p:nvPr/>
      </p:nvGrpSpPr>
      <p:grpSpPr>
        <a:xfrm>
          <a:off x="0" y="0"/>
          <a:ext cx="0" cy="0"/>
          <a:chOff x="0" y="0"/>
          <a:chExt cx="0" cy="0"/>
        </a:xfrm>
      </p:grpSpPr>
      <p:sp>
        <p:nvSpPr>
          <p:cNvPr id="134" name="Google Shape;134;p24"/>
          <p:cNvSpPr/>
          <p:nvPr/>
        </p:nvSpPr>
        <p:spPr>
          <a:xfrm>
            <a:off x="0" y="0"/>
            <a:ext cx="9144000" cy="126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 name="Google Shape;135;p24"/>
          <p:cNvSpPr>
            <a:spLocks noGrp="1"/>
          </p:cNvSpPr>
          <p:nvPr>
            <p:ph type="pic" idx="2"/>
          </p:nvPr>
        </p:nvSpPr>
        <p:spPr>
          <a:xfrm>
            <a:off x="5112000" y="-2454"/>
            <a:ext cx="4032000" cy="2574000"/>
          </a:xfrm>
          <a:prstGeom prst="rect">
            <a:avLst/>
          </a:prstGeom>
          <a:solidFill>
            <a:srgbClr val="F2F2F2"/>
          </a:solidFill>
          <a:ln>
            <a:noFill/>
          </a:ln>
        </p:spPr>
        <p:txBody>
          <a:bodyPr spcFirstLastPara="1" wrap="square" lIns="36000" tIns="0" rIns="36000" bIns="0" anchor="ctr" anchorCtr="0">
            <a:noAutofit/>
          </a:bodyPr>
          <a:lstStyle>
            <a:lvl1pPr marR="0" lvl="0" algn="ctr" rtl="0">
              <a:spcBef>
                <a:spcPts val="1800"/>
              </a:spcBef>
              <a:spcAft>
                <a:spcPts val="0"/>
              </a:spcAft>
              <a:buClr>
                <a:schemeClr val="accent2"/>
              </a:buClr>
              <a:buSzPts val="1200"/>
              <a:buFont typeface="Arial"/>
              <a:buNone/>
              <a:defRPr sz="1200" b="0" i="0" u="none" strike="noStrike" cap="none">
                <a:solidFill>
                  <a:schemeClr val="accent2"/>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spcBef>
                <a:spcPts val="600"/>
              </a:spcBef>
              <a:spcAft>
                <a:spcPts val="0"/>
              </a:spcAft>
              <a:buClr>
                <a:schemeClr val="dk2"/>
              </a:buClr>
              <a:buSzPts val="1200"/>
              <a:buFont typeface="Noto Sans Symbols"/>
              <a:buChar char="∙"/>
              <a:defRPr sz="1200" b="0" i="0" u="none" strike="noStrike" cap="none">
                <a:solidFill>
                  <a:schemeClr val="dk1"/>
                </a:solidFill>
                <a:latin typeface="Arial Black"/>
                <a:ea typeface="Arial Black"/>
                <a:cs typeface="Arial Black"/>
                <a:sym typeface="Arial Black"/>
              </a:defRPr>
            </a:lvl4pPr>
            <a:lvl5pPr marR="0" lvl="4" algn="l" rtl="0">
              <a:spcBef>
                <a:spcPts val="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900"/>
              <a:buFont typeface="Noto Sans Symbols"/>
              <a:buChar char="∙"/>
              <a:defRPr sz="900" b="0" i="0" u="none" strike="noStrike" cap="none">
                <a:solidFill>
                  <a:schemeClr val="dk1"/>
                </a:solidFill>
                <a:latin typeface="Arial"/>
                <a:ea typeface="Arial"/>
                <a:cs typeface="Arial"/>
                <a:sym typeface="Arial"/>
              </a:defRPr>
            </a:lvl6pPr>
            <a:lvl7pPr marR="0" lvl="6" algn="ctr" rtl="0">
              <a:spcBef>
                <a:spcPts val="1200"/>
              </a:spcBef>
              <a:spcAft>
                <a:spcPts val="0"/>
              </a:spcAft>
              <a:buClr>
                <a:schemeClr val="accent2"/>
              </a:buClr>
              <a:buSzPts val="1200"/>
              <a:buFont typeface="Arial"/>
              <a:buNone/>
              <a:defRPr sz="1200" b="0" i="1" u="none" strike="noStrike" cap="none">
                <a:solidFill>
                  <a:schemeClr val="accent2"/>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6" name="Google Shape;136;p24"/>
          <p:cNvSpPr txBox="1">
            <a:spLocks noGrp="1"/>
          </p:cNvSpPr>
          <p:nvPr>
            <p:ph type="body" idx="1"/>
          </p:nvPr>
        </p:nvSpPr>
        <p:spPr>
          <a:xfrm>
            <a:off x="900113" y="1527175"/>
            <a:ext cx="3672000" cy="1873200"/>
          </a:xfrm>
          <a:prstGeom prst="rect">
            <a:avLst/>
          </a:prstGeom>
          <a:noFill/>
          <a:ln>
            <a:noFill/>
          </a:ln>
        </p:spPr>
        <p:txBody>
          <a:bodyPr spcFirstLastPara="1" wrap="square" lIns="36000" tIns="0" rIns="36000" bIns="0" anchor="t" anchorCtr="0">
            <a:noAutofit/>
          </a:bodyPr>
          <a:lstStyle>
            <a:lvl1pPr marL="457200" lvl="0" indent="-228600" algn="l" rtl="0">
              <a:spcBef>
                <a:spcPts val="1800"/>
              </a:spcBef>
              <a:spcAft>
                <a:spcPts val="0"/>
              </a:spcAft>
              <a:buClr>
                <a:schemeClr val="accent2"/>
              </a:buClr>
              <a:buSzPts val="1800"/>
              <a:buNone/>
              <a:defRPr/>
            </a:lvl1pPr>
            <a:lvl2pPr marL="914400" lvl="1" indent="-228600" algn="l" rtl="0">
              <a:spcBef>
                <a:spcPts val="0"/>
              </a:spcBef>
              <a:spcAft>
                <a:spcPts val="0"/>
              </a:spcAft>
              <a:buClr>
                <a:schemeClr val="dk1"/>
              </a:buClr>
              <a:buSzPts val="1800"/>
              <a:buNone/>
              <a:defRPr/>
            </a:lvl2pPr>
            <a:lvl3pPr marL="1371600" lvl="2" indent="-228600" algn="l" rtl="0">
              <a:spcBef>
                <a:spcPts val="0"/>
              </a:spcBef>
              <a:spcAft>
                <a:spcPts val="0"/>
              </a:spcAft>
              <a:buClr>
                <a:schemeClr val="dk1"/>
              </a:buClr>
              <a:buSzPts val="1800"/>
              <a:buNone/>
              <a:defRPr/>
            </a:lvl3pPr>
            <a:lvl4pPr marL="1828800" lvl="3" indent="-342900" algn="l" rtl="0">
              <a:spcBef>
                <a:spcPts val="600"/>
              </a:spcBef>
              <a:spcAft>
                <a:spcPts val="0"/>
              </a:spcAft>
              <a:buSzPts val="1800"/>
              <a:buChar char="∙"/>
              <a:defRPr/>
            </a:lvl4pPr>
            <a:lvl5pPr marL="2286000" lvl="4" indent="-342900" algn="l" rtl="0">
              <a:spcBef>
                <a:spcPts val="0"/>
              </a:spcBef>
              <a:spcAft>
                <a:spcPts val="0"/>
              </a:spcAft>
              <a:buSzPts val="1800"/>
              <a:buChar char="∙"/>
              <a:defRPr/>
            </a:lvl5pPr>
            <a:lvl6pPr marL="2743200" lvl="5" indent="-342900" algn="l" rtl="0">
              <a:spcBef>
                <a:spcPts val="0"/>
              </a:spcBef>
              <a:spcAft>
                <a:spcPts val="0"/>
              </a:spcAft>
              <a:buClr>
                <a:schemeClr val="dk1"/>
              </a:buClr>
              <a:buSzPts val="1800"/>
              <a:buChar char="∙"/>
              <a:defRPr/>
            </a:lvl6pPr>
            <a:lvl7pPr marL="3200400" lvl="6" indent="-228600" algn="ctr" rtl="0">
              <a:spcBef>
                <a:spcPts val="1200"/>
              </a:spcBef>
              <a:spcAft>
                <a:spcPts val="0"/>
              </a:spcAft>
              <a:buClr>
                <a:schemeClr val="accent2"/>
              </a:buClr>
              <a:buSzPts val="1800"/>
              <a:buNone/>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7" name="Google Shape;137;p24"/>
          <p:cNvSpPr>
            <a:spLocks noGrp="1"/>
          </p:cNvSpPr>
          <p:nvPr>
            <p:ph type="pic" idx="3"/>
          </p:nvPr>
        </p:nvSpPr>
        <p:spPr>
          <a:xfrm>
            <a:off x="5116809" y="2564033"/>
            <a:ext cx="4032000" cy="2574000"/>
          </a:xfrm>
          <a:prstGeom prst="rect">
            <a:avLst/>
          </a:prstGeom>
          <a:solidFill>
            <a:srgbClr val="F2F2F2"/>
          </a:solidFill>
          <a:ln>
            <a:noFill/>
          </a:ln>
        </p:spPr>
        <p:txBody>
          <a:bodyPr spcFirstLastPara="1" wrap="square" lIns="36000" tIns="0" rIns="36000" bIns="0" anchor="ctr" anchorCtr="0">
            <a:noAutofit/>
          </a:bodyPr>
          <a:lstStyle>
            <a:lvl1pPr marR="0" lvl="0" algn="ctr" rtl="0">
              <a:spcBef>
                <a:spcPts val="1800"/>
              </a:spcBef>
              <a:spcAft>
                <a:spcPts val="0"/>
              </a:spcAft>
              <a:buClr>
                <a:schemeClr val="accent2"/>
              </a:buClr>
              <a:buSzPts val="1200"/>
              <a:buFont typeface="Arial"/>
              <a:buNone/>
              <a:defRPr sz="1200" b="0" i="0" u="none" strike="noStrike" cap="none">
                <a:solidFill>
                  <a:schemeClr val="accent2"/>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spcBef>
                <a:spcPts val="600"/>
              </a:spcBef>
              <a:spcAft>
                <a:spcPts val="0"/>
              </a:spcAft>
              <a:buClr>
                <a:schemeClr val="dk2"/>
              </a:buClr>
              <a:buSzPts val="1200"/>
              <a:buFont typeface="Noto Sans Symbols"/>
              <a:buChar char="∙"/>
              <a:defRPr sz="1200" b="0" i="0" u="none" strike="noStrike" cap="none">
                <a:solidFill>
                  <a:schemeClr val="dk1"/>
                </a:solidFill>
                <a:latin typeface="Arial Black"/>
                <a:ea typeface="Arial Black"/>
                <a:cs typeface="Arial Black"/>
                <a:sym typeface="Arial Black"/>
              </a:defRPr>
            </a:lvl4pPr>
            <a:lvl5pPr marR="0" lvl="4" algn="l" rtl="0">
              <a:spcBef>
                <a:spcPts val="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900"/>
              <a:buFont typeface="Noto Sans Symbols"/>
              <a:buChar char="∙"/>
              <a:defRPr sz="900" b="0" i="0" u="none" strike="noStrike" cap="none">
                <a:solidFill>
                  <a:schemeClr val="dk1"/>
                </a:solidFill>
                <a:latin typeface="Arial"/>
                <a:ea typeface="Arial"/>
                <a:cs typeface="Arial"/>
                <a:sym typeface="Arial"/>
              </a:defRPr>
            </a:lvl6pPr>
            <a:lvl7pPr marR="0" lvl="6" algn="ctr" rtl="0">
              <a:spcBef>
                <a:spcPts val="1200"/>
              </a:spcBef>
              <a:spcAft>
                <a:spcPts val="0"/>
              </a:spcAft>
              <a:buClr>
                <a:schemeClr val="accent2"/>
              </a:buClr>
              <a:buSzPts val="1200"/>
              <a:buFont typeface="Arial"/>
              <a:buNone/>
              <a:defRPr sz="1200" b="0" i="1" u="none" strike="noStrike" cap="none">
                <a:solidFill>
                  <a:schemeClr val="accent2"/>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8" name="Google Shape;138;p24"/>
          <p:cNvSpPr txBox="1">
            <a:spLocks noGrp="1"/>
          </p:cNvSpPr>
          <p:nvPr>
            <p:ph type="body" idx="4"/>
          </p:nvPr>
        </p:nvSpPr>
        <p:spPr>
          <a:xfrm rot="-5400000">
            <a:off x="7910572" y="3689888"/>
            <a:ext cx="2160000" cy="107700"/>
          </a:xfrm>
          <a:prstGeom prst="rect">
            <a:avLst/>
          </a:prstGeom>
          <a:noFill/>
          <a:ln>
            <a:noFill/>
          </a:ln>
        </p:spPr>
        <p:txBody>
          <a:bodyPr spcFirstLastPara="1" wrap="square" lIns="36000" tIns="0" rIns="36000" bIns="0" anchor="t" anchorCtr="0">
            <a:noAutofit/>
          </a:bodyPr>
          <a:lstStyle>
            <a:lvl1pPr marL="457200" lvl="0" indent="-228600" algn="l" rtl="0">
              <a:spcBef>
                <a:spcPts val="0"/>
              </a:spcBef>
              <a:spcAft>
                <a:spcPts val="0"/>
              </a:spcAft>
              <a:buClr>
                <a:schemeClr val="lt1"/>
              </a:buClr>
              <a:buSzPts val="700"/>
              <a:buFont typeface="Arial"/>
              <a:buNone/>
              <a:defRPr sz="700" b="0">
                <a:solidFill>
                  <a:schemeClr val="lt1"/>
                </a:solidFill>
                <a:latin typeface="Arial"/>
                <a:ea typeface="Arial"/>
                <a:cs typeface="Arial"/>
                <a:sym typeface="Arial"/>
              </a:defRPr>
            </a:lvl1pPr>
            <a:lvl2pPr marL="914400" lvl="1" indent="-228600" algn="l" rtl="0">
              <a:spcBef>
                <a:spcPts val="0"/>
              </a:spcBef>
              <a:spcAft>
                <a:spcPts val="0"/>
              </a:spcAft>
              <a:buClr>
                <a:schemeClr val="dk1"/>
              </a:buClr>
              <a:buSzPts val="700"/>
              <a:buFont typeface="Arial"/>
              <a:buNone/>
              <a:defRPr sz="700">
                <a:solidFill>
                  <a:schemeClr val="dk1"/>
                </a:solidFill>
                <a:latin typeface="Arial"/>
                <a:ea typeface="Arial"/>
                <a:cs typeface="Arial"/>
                <a:sym typeface="Arial"/>
              </a:defRPr>
            </a:lvl2pPr>
            <a:lvl3pPr marL="1371600" lvl="2" indent="-228600" algn="l" rtl="0">
              <a:spcBef>
                <a:spcPts val="0"/>
              </a:spcBef>
              <a:spcAft>
                <a:spcPts val="0"/>
              </a:spcAft>
              <a:buClr>
                <a:schemeClr val="dk1"/>
              </a:buClr>
              <a:buSzPts val="700"/>
              <a:buFont typeface="Arial"/>
              <a:buNone/>
              <a:defRPr sz="700">
                <a:solidFill>
                  <a:schemeClr val="dk1"/>
                </a:solidFill>
                <a:latin typeface="Arial"/>
                <a:ea typeface="Arial"/>
                <a:cs typeface="Arial"/>
                <a:sym typeface="Arial"/>
              </a:defRPr>
            </a:lvl3pPr>
            <a:lvl4pPr marL="1828800" lvl="3" indent="-228600" algn="l" rtl="0">
              <a:spcBef>
                <a:spcPts val="0"/>
              </a:spcBef>
              <a:spcAft>
                <a:spcPts val="0"/>
              </a:spcAft>
              <a:buSzPts val="700"/>
              <a:buFont typeface="Arial"/>
              <a:buNone/>
              <a:defRPr sz="700">
                <a:solidFill>
                  <a:schemeClr val="dk1"/>
                </a:solidFill>
                <a:latin typeface="Arial"/>
                <a:ea typeface="Arial"/>
                <a:cs typeface="Arial"/>
                <a:sym typeface="Arial"/>
              </a:defRPr>
            </a:lvl4pPr>
            <a:lvl5pPr marL="2286000" lvl="4" indent="-228600" algn="l" rtl="0">
              <a:spcBef>
                <a:spcPts val="0"/>
              </a:spcBef>
              <a:spcAft>
                <a:spcPts val="0"/>
              </a:spcAft>
              <a:buSzPts val="700"/>
              <a:buFont typeface="Arial"/>
              <a:buNone/>
              <a:defRPr sz="700">
                <a:solidFill>
                  <a:schemeClr val="dk1"/>
                </a:solidFill>
                <a:latin typeface="Arial"/>
                <a:ea typeface="Arial"/>
                <a:cs typeface="Arial"/>
                <a:sym typeface="Arial"/>
              </a:defRPr>
            </a:lvl5pPr>
            <a:lvl6pPr marL="2743200" lvl="5" indent="-342900" algn="l" rtl="0">
              <a:spcBef>
                <a:spcPts val="0"/>
              </a:spcBef>
              <a:spcAft>
                <a:spcPts val="0"/>
              </a:spcAft>
              <a:buClr>
                <a:schemeClr val="dk1"/>
              </a:buClr>
              <a:buSzPts val="1800"/>
              <a:buChar char="∙"/>
              <a:defRPr/>
            </a:lvl6pPr>
            <a:lvl7pPr marL="3200400" lvl="6" indent="-228600" algn="ctr" rtl="0">
              <a:spcBef>
                <a:spcPts val="1200"/>
              </a:spcBef>
              <a:spcAft>
                <a:spcPts val="0"/>
              </a:spcAft>
              <a:buClr>
                <a:schemeClr val="accent2"/>
              </a:buClr>
              <a:buSzPts val="1800"/>
              <a:buNone/>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9" name="Google Shape;139;p24"/>
          <p:cNvSpPr txBox="1">
            <a:spLocks noGrp="1"/>
          </p:cNvSpPr>
          <p:nvPr>
            <p:ph type="title"/>
          </p:nvPr>
        </p:nvSpPr>
        <p:spPr>
          <a:xfrm>
            <a:off x="900000" y="360000"/>
            <a:ext cx="3672000" cy="900000"/>
          </a:xfrm>
          <a:prstGeom prst="rect">
            <a:avLst/>
          </a:prstGeom>
          <a:noFill/>
          <a:ln>
            <a:noFill/>
          </a:ln>
        </p:spPr>
        <p:txBody>
          <a:bodyPr spcFirstLastPara="1" wrap="square" lIns="36000" tIns="0" rIns="36000" bIns="0" anchor="t" anchorCtr="0">
            <a:noAutofit/>
          </a:bodyPr>
          <a:lstStyle>
            <a:lvl1pPr lvl="0" algn="l" rtl="0">
              <a:lnSpc>
                <a:spcPct val="8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40" name="Google Shape;140;p24"/>
          <p:cNvCxnSpPr/>
          <p:nvPr/>
        </p:nvCxnSpPr>
        <p:spPr>
          <a:xfrm>
            <a:off x="730862" y="375506"/>
            <a:ext cx="0" cy="4032900"/>
          </a:xfrm>
          <a:prstGeom prst="straightConnector1">
            <a:avLst/>
          </a:prstGeom>
          <a:noFill/>
          <a:ln w="9525" cap="flat" cmpd="sng">
            <a:solidFill>
              <a:schemeClr val="accent3"/>
            </a:solidFill>
            <a:prstDash val="solid"/>
            <a:round/>
            <a:headEnd type="none" w="sm" len="sm"/>
            <a:tailEnd type="none" w="sm" len="sm"/>
          </a:ln>
        </p:spPr>
      </p:cxnSp>
      <p:sp>
        <p:nvSpPr>
          <p:cNvPr id="141" name="Google Shape;141;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29110576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exte + Objet">
  <p:cSld name="Texte + Objet">
    <p:spTree>
      <p:nvGrpSpPr>
        <p:cNvPr id="1" name="Shape 142"/>
        <p:cNvGrpSpPr/>
        <p:nvPr/>
      </p:nvGrpSpPr>
      <p:grpSpPr>
        <a:xfrm>
          <a:off x="0" y="0"/>
          <a:ext cx="0" cy="0"/>
          <a:chOff x="0" y="0"/>
          <a:chExt cx="0" cy="0"/>
        </a:xfrm>
      </p:grpSpPr>
      <p:sp>
        <p:nvSpPr>
          <p:cNvPr id="143" name="Google Shape;143;p25"/>
          <p:cNvSpPr/>
          <p:nvPr/>
        </p:nvSpPr>
        <p:spPr>
          <a:xfrm>
            <a:off x="0" y="0"/>
            <a:ext cx="9144000" cy="90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25"/>
          <p:cNvSpPr txBox="1">
            <a:spLocks noGrp="1"/>
          </p:cNvSpPr>
          <p:nvPr>
            <p:ph type="body" idx="1"/>
          </p:nvPr>
        </p:nvSpPr>
        <p:spPr>
          <a:xfrm>
            <a:off x="900113" y="1527175"/>
            <a:ext cx="3672000" cy="1873200"/>
          </a:xfrm>
          <a:prstGeom prst="rect">
            <a:avLst/>
          </a:prstGeom>
          <a:noFill/>
          <a:ln>
            <a:noFill/>
          </a:ln>
        </p:spPr>
        <p:txBody>
          <a:bodyPr spcFirstLastPara="1" wrap="square" lIns="36000" tIns="0" rIns="36000" bIns="0" anchor="t" anchorCtr="0">
            <a:noAutofit/>
          </a:bodyPr>
          <a:lstStyle>
            <a:lvl1pPr marL="457200" lvl="0" indent="-228600" algn="l" rtl="0">
              <a:spcBef>
                <a:spcPts val="1800"/>
              </a:spcBef>
              <a:spcAft>
                <a:spcPts val="0"/>
              </a:spcAft>
              <a:buClr>
                <a:schemeClr val="accent2"/>
              </a:buClr>
              <a:buSzPts val="1800"/>
              <a:buNone/>
              <a:defRPr/>
            </a:lvl1pPr>
            <a:lvl2pPr marL="914400" lvl="1" indent="-228600" algn="l" rtl="0">
              <a:spcBef>
                <a:spcPts val="0"/>
              </a:spcBef>
              <a:spcAft>
                <a:spcPts val="0"/>
              </a:spcAft>
              <a:buClr>
                <a:schemeClr val="dk1"/>
              </a:buClr>
              <a:buSzPts val="1800"/>
              <a:buNone/>
              <a:defRPr/>
            </a:lvl2pPr>
            <a:lvl3pPr marL="1371600" lvl="2" indent="-228600" algn="l" rtl="0">
              <a:spcBef>
                <a:spcPts val="0"/>
              </a:spcBef>
              <a:spcAft>
                <a:spcPts val="0"/>
              </a:spcAft>
              <a:buClr>
                <a:schemeClr val="dk1"/>
              </a:buClr>
              <a:buSzPts val="1800"/>
              <a:buNone/>
              <a:defRPr/>
            </a:lvl3pPr>
            <a:lvl4pPr marL="1828800" lvl="3" indent="-342900" algn="l" rtl="0">
              <a:spcBef>
                <a:spcPts val="600"/>
              </a:spcBef>
              <a:spcAft>
                <a:spcPts val="0"/>
              </a:spcAft>
              <a:buSzPts val="1800"/>
              <a:buChar char="∙"/>
              <a:defRPr/>
            </a:lvl4pPr>
            <a:lvl5pPr marL="2286000" lvl="4" indent="-342900" algn="l" rtl="0">
              <a:spcBef>
                <a:spcPts val="0"/>
              </a:spcBef>
              <a:spcAft>
                <a:spcPts val="0"/>
              </a:spcAft>
              <a:buSzPts val="1800"/>
              <a:buChar char="∙"/>
              <a:defRPr/>
            </a:lvl5pPr>
            <a:lvl6pPr marL="2743200" lvl="5" indent="-342900" algn="l" rtl="0">
              <a:spcBef>
                <a:spcPts val="0"/>
              </a:spcBef>
              <a:spcAft>
                <a:spcPts val="0"/>
              </a:spcAft>
              <a:buClr>
                <a:schemeClr val="dk1"/>
              </a:buClr>
              <a:buSzPts val="1800"/>
              <a:buChar char="∙"/>
              <a:defRPr/>
            </a:lvl6pPr>
            <a:lvl7pPr marL="3200400" lvl="6" indent="-228600" algn="ctr" rtl="0">
              <a:spcBef>
                <a:spcPts val="1200"/>
              </a:spcBef>
              <a:spcAft>
                <a:spcPts val="0"/>
              </a:spcAft>
              <a:buClr>
                <a:schemeClr val="accent2"/>
              </a:buClr>
              <a:buSzPts val="1800"/>
              <a:buNone/>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5" name="Google Shape;145;p25"/>
          <p:cNvSpPr txBox="1">
            <a:spLocks noGrp="1"/>
          </p:cNvSpPr>
          <p:nvPr>
            <p:ph type="ftr" idx="11"/>
          </p:nvPr>
        </p:nvSpPr>
        <p:spPr>
          <a:xfrm>
            <a:off x="4572000" y="4731990"/>
            <a:ext cx="3867600" cy="123000"/>
          </a:xfrm>
          <a:prstGeom prst="rect">
            <a:avLst/>
          </a:prstGeom>
          <a:noFill/>
          <a:ln>
            <a:noFill/>
          </a:ln>
        </p:spPr>
        <p:txBody>
          <a:bodyPr spcFirstLastPara="1" wrap="square" lIns="36000" tIns="0" rIns="36000" bIns="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p25"/>
          <p:cNvSpPr txBox="1">
            <a:spLocks noGrp="1"/>
          </p:cNvSpPr>
          <p:nvPr>
            <p:ph type="title"/>
          </p:nvPr>
        </p:nvSpPr>
        <p:spPr>
          <a:xfrm>
            <a:off x="900000" y="360000"/>
            <a:ext cx="7346100" cy="393900"/>
          </a:xfrm>
          <a:prstGeom prst="rect">
            <a:avLst/>
          </a:prstGeom>
          <a:noFill/>
          <a:ln>
            <a:noFill/>
          </a:ln>
        </p:spPr>
        <p:txBody>
          <a:bodyPr spcFirstLastPara="1" wrap="square" lIns="36000" tIns="0" rIns="36000" bIns="0" anchor="t" anchorCtr="0">
            <a:noAutofit/>
          </a:bodyPr>
          <a:lstStyle>
            <a:lvl1pPr lvl="0" algn="l" rtl="0">
              <a:lnSpc>
                <a:spcPct val="8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47" name="Google Shape;147;p25"/>
          <p:cNvCxnSpPr/>
          <p:nvPr/>
        </p:nvCxnSpPr>
        <p:spPr>
          <a:xfrm>
            <a:off x="730862" y="375506"/>
            <a:ext cx="0" cy="4032900"/>
          </a:xfrm>
          <a:prstGeom prst="straightConnector1">
            <a:avLst/>
          </a:prstGeom>
          <a:noFill/>
          <a:ln w="9525" cap="flat" cmpd="sng">
            <a:solidFill>
              <a:schemeClr val="accent3"/>
            </a:solidFill>
            <a:prstDash val="solid"/>
            <a:round/>
            <a:headEnd type="none" w="sm" len="sm"/>
            <a:tailEnd type="none" w="sm" len="sm"/>
          </a:ln>
        </p:spPr>
      </p:cxnSp>
      <p:sp>
        <p:nvSpPr>
          <p:cNvPr id="148" name="Google Shape;148;p25"/>
          <p:cNvSpPr txBox="1">
            <a:spLocks noGrp="1"/>
          </p:cNvSpPr>
          <p:nvPr>
            <p:ph type="dt" idx="10"/>
          </p:nvPr>
        </p:nvSpPr>
        <p:spPr>
          <a:xfrm>
            <a:off x="6306108" y="4870432"/>
            <a:ext cx="2133600" cy="123000"/>
          </a:xfrm>
          <a:prstGeom prst="rect">
            <a:avLst/>
          </a:prstGeom>
          <a:noFill/>
          <a:ln>
            <a:noFill/>
          </a:ln>
        </p:spPr>
        <p:txBody>
          <a:bodyPr spcFirstLastPara="1" wrap="square" lIns="36000" tIns="0" rIns="3600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34055996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Image pleine page">
  <p:cSld name="Image pleine page">
    <p:bg>
      <p:bgPr>
        <a:solidFill>
          <a:srgbClr val="F2F2F2"/>
        </a:solidFill>
        <a:effectLst/>
      </p:bgPr>
    </p:bg>
    <p:spTree>
      <p:nvGrpSpPr>
        <p:cNvPr id="1" name="Shape 150"/>
        <p:cNvGrpSpPr/>
        <p:nvPr/>
      </p:nvGrpSpPr>
      <p:grpSpPr>
        <a:xfrm>
          <a:off x="0" y="0"/>
          <a:ext cx="0" cy="0"/>
          <a:chOff x="0" y="0"/>
          <a:chExt cx="0" cy="0"/>
        </a:xfrm>
      </p:grpSpPr>
      <p:sp>
        <p:nvSpPr>
          <p:cNvPr id="151" name="Google Shape;151;p26"/>
          <p:cNvSpPr txBox="1">
            <a:spLocks noGrp="1"/>
          </p:cNvSpPr>
          <p:nvPr>
            <p:ph type="body" idx="1"/>
          </p:nvPr>
        </p:nvSpPr>
        <p:spPr>
          <a:xfrm>
            <a:off x="900113" y="443310"/>
            <a:ext cx="4428000" cy="769500"/>
          </a:xfrm>
          <a:prstGeom prst="rect">
            <a:avLst/>
          </a:prstGeom>
          <a:noFill/>
          <a:ln>
            <a:noFill/>
          </a:ln>
        </p:spPr>
        <p:txBody>
          <a:bodyPr spcFirstLastPara="1" wrap="square" lIns="36000" tIns="0" rIns="36000" bIns="0" anchor="t" anchorCtr="0">
            <a:noAutofit/>
          </a:bodyPr>
          <a:lstStyle>
            <a:lvl1pPr marL="457200" lvl="0" indent="-228600" algn="l" rtl="0">
              <a:spcBef>
                <a:spcPts val="0"/>
              </a:spcBef>
              <a:spcAft>
                <a:spcPts val="0"/>
              </a:spcAft>
              <a:buClr>
                <a:schemeClr val="dk1"/>
              </a:buClr>
              <a:buSzPts val="1000"/>
              <a:buFont typeface="Arial"/>
              <a:buNone/>
              <a:defRPr sz="1000" b="0">
                <a:solidFill>
                  <a:schemeClr val="dk1"/>
                </a:solidFill>
                <a:latin typeface="Arial"/>
                <a:ea typeface="Arial"/>
                <a:cs typeface="Arial"/>
                <a:sym typeface="Arial"/>
              </a:defRPr>
            </a:lvl1pPr>
            <a:lvl2pPr marL="914400" lvl="1" indent="-228600" algn="l" rtl="0">
              <a:spcBef>
                <a:spcPts val="0"/>
              </a:spcBef>
              <a:spcAft>
                <a:spcPts val="0"/>
              </a:spcAft>
              <a:buClr>
                <a:schemeClr val="dk1"/>
              </a:buClr>
              <a:buSzPts val="1000"/>
              <a:buFont typeface="Arial"/>
              <a:buNone/>
              <a:defRPr sz="1000" b="0">
                <a:solidFill>
                  <a:schemeClr val="dk1"/>
                </a:solidFill>
                <a:latin typeface="Arial"/>
                <a:ea typeface="Arial"/>
                <a:cs typeface="Arial"/>
                <a:sym typeface="Arial"/>
              </a:defRPr>
            </a:lvl2pPr>
            <a:lvl3pPr marL="1371600" lvl="2" indent="-228600" algn="l" rtl="0">
              <a:spcBef>
                <a:spcPts val="0"/>
              </a:spcBef>
              <a:spcAft>
                <a:spcPts val="0"/>
              </a:spcAft>
              <a:buClr>
                <a:schemeClr val="dk1"/>
              </a:buClr>
              <a:buSzPts val="1000"/>
              <a:buFont typeface="Arial"/>
              <a:buNone/>
              <a:defRPr sz="1000" b="0">
                <a:solidFill>
                  <a:schemeClr val="dk1"/>
                </a:solidFill>
                <a:latin typeface="Arial"/>
                <a:ea typeface="Arial"/>
                <a:cs typeface="Arial"/>
                <a:sym typeface="Arial"/>
              </a:defRPr>
            </a:lvl3pPr>
            <a:lvl4pPr marL="1828800" lvl="3" indent="-228600" algn="l" rtl="0">
              <a:spcBef>
                <a:spcPts val="0"/>
              </a:spcBef>
              <a:spcAft>
                <a:spcPts val="0"/>
              </a:spcAft>
              <a:buSzPts val="1000"/>
              <a:buFont typeface="Arial"/>
              <a:buNone/>
              <a:defRPr sz="1000" b="0">
                <a:solidFill>
                  <a:schemeClr val="dk1"/>
                </a:solidFill>
                <a:latin typeface="Arial"/>
                <a:ea typeface="Arial"/>
                <a:cs typeface="Arial"/>
                <a:sym typeface="Arial"/>
              </a:defRPr>
            </a:lvl4pPr>
            <a:lvl5pPr marL="2286000" lvl="4" indent="-228600" algn="l" rtl="0">
              <a:spcBef>
                <a:spcPts val="0"/>
              </a:spcBef>
              <a:spcAft>
                <a:spcPts val="0"/>
              </a:spcAft>
              <a:buSzPts val="1000"/>
              <a:buFont typeface="Arial"/>
              <a:buNone/>
              <a:defRPr sz="1000" b="0">
                <a:solidFill>
                  <a:schemeClr val="dk1"/>
                </a:solidFill>
                <a:latin typeface="Arial"/>
                <a:ea typeface="Arial"/>
                <a:cs typeface="Arial"/>
                <a:sym typeface="Arial"/>
              </a:defRPr>
            </a:lvl5pPr>
            <a:lvl6pPr marL="2743200" lvl="5" indent="-342900" algn="l" rtl="0">
              <a:spcBef>
                <a:spcPts val="0"/>
              </a:spcBef>
              <a:spcAft>
                <a:spcPts val="0"/>
              </a:spcAft>
              <a:buClr>
                <a:schemeClr val="dk1"/>
              </a:buClr>
              <a:buSzPts val="1800"/>
              <a:buChar char="∙"/>
              <a:defRPr/>
            </a:lvl6pPr>
            <a:lvl7pPr marL="3200400" lvl="6" indent="-228600" algn="ctr" rtl="0">
              <a:spcBef>
                <a:spcPts val="1200"/>
              </a:spcBef>
              <a:spcAft>
                <a:spcPts val="0"/>
              </a:spcAft>
              <a:buClr>
                <a:schemeClr val="accent2"/>
              </a:buClr>
              <a:buSzPts val="1800"/>
              <a:buNone/>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2" name="Google Shape;152;p26"/>
          <p:cNvSpPr txBox="1">
            <a:spLocks noGrp="1"/>
          </p:cNvSpPr>
          <p:nvPr>
            <p:ph type="body" idx="2"/>
          </p:nvPr>
        </p:nvSpPr>
        <p:spPr>
          <a:xfrm rot="-5400000">
            <a:off x="7910572" y="3689888"/>
            <a:ext cx="2160000" cy="107700"/>
          </a:xfrm>
          <a:prstGeom prst="rect">
            <a:avLst/>
          </a:prstGeom>
          <a:noFill/>
          <a:ln>
            <a:noFill/>
          </a:ln>
        </p:spPr>
        <p:txBody>
          <a:bodyPr spcFirstLastPara="1" wrap="square" lIns="36000" tIns="0" rIns="36000" bIns="0" anchor="t" anchorCtr="0">
            <a:noAutofit/>
          </a:bodyPr>
          <a:lstStyle>
            <a:lvl1pPr marL="457200" lvl="0" indent="-228600" algn="l" rtl="0">
              <a:spcBef>
                <a:spcPts val="0"/>
              </a:spcBef>
              <a:spcAft>
                <a:spcPts val="0"/>
              </a:spcAft>
              <a:buClr>
                <a:schemeClr val="lt1"/>
              </a:buClr>
              <a:buSzPts val="700"/>
              <a:buFont typeface="Arial"/>
              <a:buNone/>
              <a:defRPr sz="700" b="0">
                <a:solidFill>
                  <a:schemeClr val="lt1"/>
                </a:solidFill>
                <a:latin typeface="Arial"/>
                <a:ea typeface="Arial"/>
                <a:cs typeface="Arial"/>
                <a:sym typeface="Arial"/>
              </a:defRPr>
            </a:lvl1pPr>
            <a:lvl2pPr marL="914400" lvl="1" indent="-228600" algn="l" rtl="0">
              <a:spcBef>
                <a:spcPts val="0"/>
              </a:spcBef>
              <a:spcAft>
                <a:spcPts val="0"/>
              </a:spcAft>
              <a:buClr>
                <a:schemeClr val="dk1"/>
              </a:buClr>
              <a:buSzPts val="700"/>
              <a:buFont typeface="Arial"/>
              <a:buNone/>
              <a:defRPr sz="700">
                <a:solidFill>
                  <a:schemeClr val="dk1"/>
                </a:solidFill>
                <a:latin typeface="Arial"/>
                <a:ea typeface="Arial"/>
                <a:cs typeface="Arial"/>
                <a:sym typeface="Arial"/>
              </a:defRPr>
            </a:lvl2pPr>
            <a:lvl3pPr marL="1371600" lvl="2" indent="-228600" algn="l" rtl="0">
              <a:spcBef>
                <a:spcPts val="0"/>
              </a:spcBef>
              <a:spcAft>
                <a:spcPts val="0"/>
              </a:spcAft>
              <a:buClr>
                <a:schemeClr val="dk1"/>
              </a:buClr>
              <a:buSzPts val="700"/>
              <a:buFont typeface="Arial"/>
              <a:buNone/>
              <a:defRPr sz="700">
                <a:solidFill>
                  <a:schemeClr val="dk1"/>
                </a:solidFill>
                <a:latin typeface="Arial"/>
                <a:ea typeface="Arial"/>
                <a:cs typeface="Arial"/>
                <a:sym typeface="Arial"/>
              </a:defRPr>
            </a:lvl3pPr>
            <a:lvl4pPr marL="1828800" lvl="3" indent="-228600" algn="l" rtl="0">
              <a:spcBef>
                <a:spcPts val="0"/>
              </a:spcBef>
              <a:spcAft>
                <a:spcPts val="0"/>
              </a:spcAft>
              <a:buSzPts val="700"/>
              <a:buFont typeface="Arial"/>
              <a:buNone/>
              <a:defRPr sz="700">
                <a:solidFill>
                  <a:schemeClr val="dk1"/>
                </a:solidFill>
                <a:latin typeface="Arial"/>
                <a:ea typeface="Arial"/>
                <a:cs typeface="Arial"/>
                <a:sym typeface="Arial"/>
              </a:defRPr>
            </a:lvl4pPr>
            <a:lvl5pPr marL="2286000" lvl="4" indent="-228600" algn="l" rtl="0">
              <a:spcBef>
                <a:spcPts val="0"/>
              </a:spcBef>
              <a:spcAft>
                <a:spcPts val="0"/>
              </a:spcAft>
              <a:buSzPts val="700"/>
              <a:buFont typeface="Arial"/>
              <a:buNone/>
              <a:defRPr sz="700">
                <a:solidFill>
                  <a:schemeClr val="dk1"/>
                </a:solidFill>
                <a:latin typeface="Arial"/>
                <a:ea typeface="Arial"/>
                <a:cs typeface="Arial"/>
                <a:sym typeface="Arial"/>
              </a:defRPr>
            </a:lvl5pPr>
            <a:lvl6pPr marL="2743200" lvl="5" indent="-342900" algn="l" rtl="0">
              <a:spcBef>
                <a:spcPts val="0"/>
              </a:spcBef>
              <a:spcAft>
                <a:spcPts val="0"/>
              </a:spcAft>
              <a:buClr>
                <a:schemeClr val="dk1"/>
              </a:buClr>
              <a:buSzPts val="1800"/>
              <a:buChar char="∙"/>
              <a:defRPr/>
            </a:lvl6pPr>
            <a:lvl7pPr marL="3200400" lvl="6" indent="-228600" algn="ctr" rtl="0">
              <a:spcBef>
                <a:spcPts val="1200"/>
              </a:spcBef>
              <a:spcAft>
                <a:spcPts val="0"/>
              </a:spcAft>
              <a:buClr>
                <a:schemeClr val="accent2"/>
              </a:buClr>
              <a:buSzPts val="1800"/>
              <a:buNone/>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53" name="Google Shape;153;p26"/>
          <p:cNvPicPr preferRelativeResize="0"/>
          <p:nvPr/>
        </p:nvPicPr>
        <p:blipFill rotWithShape="1">
          <a:blip r:embed="rId2">
            <a:alphaModFix/>
          </a:blip>
          <a:srcRect/>
          <a:stretch/>
        </p:blipFill>
        <p:spPr>
          <a:xfrm>
            <a:off x="360000" y="4680000"/>
            <a:ext cx="863998" cy="271085"/>
          </a:xfrm>
          <a:prstGeom prst="rect">
            <a:avLst/>
          </a:prstGeom>
          <a:noFill/>
          <a:ln>
            <a:noFill/>
          </a:ln>
        </p:spPr>
      </p:pic>
      <p:sp>
        <p:nvSpPr>
          <p:cNvPr id="154" name="Google Shape;154;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37747475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ustomized 1">
  <p:cSld name="Customized 1">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19200" y="360000"/>
            <a:ext cx="3924000" cy="288000"/>
          </a:xfrm>
          <a:prstGeom prst="rect">
            <a:avLst/>
          </a:prstGeom>
          <a:noFill/>
          <a:ln>
            <a:noFill/>
          </a:ln>
        </p:spPr>
        <p:txBody>
          <a:bodyPr spcFirstLastPara="1" wrap="square" lIns="36000" tIns="0" rIns="36000" bIns="0" anchor="t" anchorCtr="0">
            <a:noAutofit/>
          </a:bodyPr>
          <a:lstStyle>
            <a:lvl1pPr lvl="0" algn="l" rtl="0">
              <a:lnSpc>
                <a:spcPct val="80000"/>
              </a:lnSpc>
              <a:spcBef>
                <a:spcPts val="0"/>
              </a:spcBef>
              <a:spcAft>
                <a:spcPts val="0"/>
              </a:spcAft>
              <a:buClr>
                <a:schemeClr val="dk1"/>
              </a:buClr>
              <a:buSzPts val="2200"/>
              <a:buFont typeface="Helvetica Neue"/>
              <a:buNone/>
              <a:defRPr sz="2200">
                <a:latin typeface="Helvetica Neue"/>
                <a:ea typeface="Helvetica Neue"/>
                <a:cs typeface="Helvetica Neue"/>
                <a:sym typeface="Helvetica Neue"/>
              </a:defRPr>
            </a:lvl1pPr>
            <a:lvl2pPr lvl="1" rtl="0">
              <a:spcBef>
                <a:spcPts val="0"/>
              </a:spcBef>
              <a:spcAft>
                <a:spcPts val="0"/>
              </a:spcAft>
              <a:buSzPts val="2200"/>
              <a:buFont typeface="Helvetica Neue"/>
              <a:buNone/>
              <a:defRPr sz="2200">
                <a:latin typeface="Helvetica Neue"/>
                <a:ea typeface="Helvetica Neue"/>
                <a:cs typeface="Helvetica Neue"/>
                <a:sym typeface="Helvetica Neue"/>
              </a:defRPr>
            </a:lvl2pPr>
            <a:lvl3pPr lvl="2" rtl="0">
              <a:spcBef>
                <a:spcPts val="0"/>
              </a:spcBef>
              <a:spcAft>
                <a:spcPts val="0"/>
              </a:spcAft>
              <a:buSzPts val="2200"/>
              <a:buFont typeface="Helvetica Neue"/>
              <a:buNone/>
              <a:defRPr sz="2200">
                <a:latin typeface="Helvetica Neue"/>
                <a:ea typeface="Helvetica Neue"/>
                <a:cs typeface="Helvetica Neue"/>
                <a:sym typeface="Helvetica Neue"/>
              </a:defRPr>
            </a:lvl3pPr>
            <a:lvl4pPr lvl="3" rtl="0">
              <a:spcBef>
                <a:spcPts val="0"/>
              </a:spcBef>
              <a:spcAft>
                <a:spcPts val="0"/>
              </a:spcAft>
              <a:buSzPts val="2200"/>
              <a:buFont typeface="Helvetica Neue"/>
              <a:buNone/>
              <a:defRPr sz="2200">
                <a:latin typeface="Helvetica Neue"/>
                <a:ea typeface="Helvetica Neue"/>
                <a:cs typeface="Helvetica Neue"/>
                <a:sym typeface="Helvetica Neue"/>
              </a:defRPr>
            </a:lvl4pPr>
            <a:lvl5pPr lvl="4" rtl="0">
              <a:spcBef>
                <a:spcPts val="0"/>
              </a:spcBef>
              <a:spcAft>
                <a:spcPts val="0"/>
              </a:spcAft>
              <a:buSzPts val="2200"/>
              <a:buFont typeface="Helvetica Neue"/>
              <a:buNone/>
              <a:defRPr sz="2200">
                <a:latin typeface="Helvetica Neue"/>
                <a:ea typeface="Helvetica Neue"/>
                <a:cs typeface="Helvetica Neue"/>
                <a:sym typeface="Helvetica Neue"/>
              </a:defRPr>
            </a:lvl5pPr>
            <a:lvl6pPr lvl="5" rtl="0">
              <a:spcBef>
                <a:spcPts val="0"/>
              </a:spcBef>
              <a:spcAft>
                <a:spcPts val="0"/>
              </a:spcAft>
              <a:buSzPts val="2200"/>
              <a:buFont typeface="Helvetica Neue"/>
              <a:buNone/>
              <a:defRPr sz="2200">
                <a:latin typeface="Helvetica Neue"/>
                <a:ea typeface="Helvetica Neue"/>
                <a:cs typeface="Helvetica Neue"/>
                <a:sym typeface="Helvetica Neue"/>
              </a:defRPr>
            </a:lvl6pPr>
            <a:lvl7pPr lvl="6" rtl="0">
              <a:spcBef>
                <a:spcPts val="0"/>
              </a:spcBef>
              <a:spcAft>
                <a:spcPts val="0"/>
              </a:spcAft>
              <a:buSzPts val="2200"/>
              <a:buFont typeface="Helvetica Neue"/>
              <a:buNone/>
              <a:defRPr sz="2200">
                <a:latin typeface="Helvetica Neue"/>
                <a:ea typeface="Helvetica Neue"/>
                <a:cs typeface="Helvetica Neue"/>
                <a:sym typeface="Helvetica Neue"/>
              </a:defRPr>
            </a:lvl7pPr>
            <a:lvl8pPr lvl="7" rtl="0">
              <a:spcBef>
                <a:spcPts val="0"/>
              </a:spcBef>
              <a:spcAft>
                <a:spcPts val="0"/>
              </a:spcAft>
              <a:buSzPts val="2200"/>
              <a:buFont typeface="Helvetica Neue"/>
              <a:buNone/>
              <a:defRPr sz="2200">
                <a:latin typeface="Helvetica Neue"/>
                <a:ea typeface="Helvetica Neue"/>
                <a:cs typeface="Helvetica Neue"/>
                <a:sym typeface="Helvetica Neue"/>
              </a:defRPr>
            </a:lvl8pPr>
            <a:lvl9pPr lvl="8" rtl="0">
              <a:spcBef>
                <a:spcPts val="0"/>
              </a:spcBef>
              <a:spcAft>
                <a:spcPts val="0"/>
              </a:spcAft>
              <a:buSzPts val="2200"/>
              <a:buFont typeface="Helvetica Neue"/>
              <a:buNone/>
              <a:defRPr sz="2200">
                <a:latin typeface="Helvetica Neue"/>
                <a:ea typeface="Helvetica Neue"/>
                <a:cs typeface="Helvetica Neue"/>
                <a:sym typeface="Helvetica Neue"/>
              </a:defRPr>
            </a:lvl9pPr>
          </a:lstStyle>
          <a:p>
            <a:endParaRPr/>
          </a:p>
        </p:txBody>
      </p:sp>
      <p:sp>
        <p:nvSpPr>
          <p:cNvPr id="157" name="Google Shape;157;p27"/>
          <p:cNvSpPr txBox="1">
            <a:spLocks noGrp="1"/>
          </p:cNvSpPr>
          <p:nvPr>
            <p:ph type="ftr" idx="11"/>
          </p:nvPr>
        </p:nvSpPr>
        <p:spPr>
          <a:xfrm>
            <a:off x="4572000" y="4731990"/>
            <a:ext cx="3867600" cy="123000"/>
          </a:xfrm>
          <a:prstGeom prst="rect">
            <a:avLst/>
          </a:prstGeom>
          <a:noFill/>
          <a:ln>
            <a:noFill/>
          </a:ln>
        </p:spPr>
        <p:txBody>
          <a:bodyPr spcFirstLastPara="1" wrap="square" lIns="36000" tIns="0" rIns="36000" bIns="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27"/>
          <p:cNvSpPr txBox="1">
            <a:spLocks noGrp="1"/>
          </p:cNvSpPr>
          <p:nvPr>
            <p:ph type="dt" idx="10"/>
          </p:nvPr>
        </p:nvSpPr>
        <p:spPr>
          <a:xfrm>
            <a:off x="6306108" y="4870432"/>
            <a:ext cx="2133600" cy="123000"/>
          </a:xfrm>
          <a:prstGeom prst="rect">
            <a:avLst/>
          </a:prstGeom>
          <a:noFill/>
          <a:ln>
            <a:noFill/>
          </a:ln>
        </p:spPr>
        <p:txBody>
          <a:bodyPr spcFirstLastPara="1" wrap="square" lIns="36000" tIns="0" rIns="3600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9" name="Google Shape;159;p27"/>
          <p:cNvSpPr/>
          <p:nvPr/>
        </p:nvSpPr>
        <p:spPr>
          <a:xfrm>
            <a:off x="0" y="0"/>
            <a:ext cx="2153700" cy="64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7"/>
          <p:cNvSpPr/>
          <p:nvPr/>
        </p:nvSpPr>
        <p:spPr>
          <a:xfrm>
            <a:off x="6990300" y="5079300"/>
            <a:ext cx="2153700" cy="64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7"/>
          <p:cNvSpPr/>
          <p:nvPr/>
        </p:nvSpPr>
        <p:spPr>
          <a:xfrm>
            <a:off x="154775" y="4656700"/>
            <a:ext cx="1248000" cy="43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27"/>
          <p:cNvPicPr preferRelativeResize="0"/>
          <p:nvPr/>
        </p:nvPicPr>
        <p:blipFill>
          <a:blip r:embed="rId2">
            <a:alphaModFix/>
          </a:blip>
          <a:stretch>
            <a:fillRect/>
          </a:stretch>
        </p:blipFill>
        <p:spPr>
          <a:xfrm>
            <a:off x="319200" y="4697500"/>
            <a:ext cx="919149" cy="288000"/>
          </a:xfrm>
          <a:prstGeom prst="rect">
            <a:avLst/>
          </a:prstGeom>
          <a:noFill/>
          <a:ln>
            <a:noFill/>
          </a:ln>
        </p:spPr>
      </p:pic>
    </p:spTree>
    <p:extLst>
      <p:ext uri="{BB962C8B-B14F-4D97-AF65-F5344CB8AC3E}">
        <p14:creationId xmlns:p14="http://schemas.microsoft.com/office/powerpoint/2010/main" val="31280491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Clôture 1">
  <p:cSld name="Clôture 1">
    <p:bg>
      <p:bgPr>
        <a:solidFill>
          <a:schemeClr val="accent1"/>
        </a:solidFill>
        <a:effectLst/>
      </p:bgPr>
    </p:bg>
    <p:spTree>
      <p:nvGrpSpPr>
        <p:cNvPr id="1" name="Shape 172"/>
        <p:cNvGrpSpPr/>
        <p:nvPr/>
      </p:nvGrpSpPr>
      <p:grpSpPr>
        <a:xfrm>
          <a:off x="0" y="0"/>
          <a:ext cx="0" cy="0"/>
          <a:chOff x="0" y="0"/>
          <a:chExt cx="0" cy="0"/>
        </a:xfrm>
      </p:grpSpPr>
      <p:sp>
        <p:nvSpPr>
          <p:cNvPr id="173" name="Google Shape;173;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174" name="Google Shape;174;p29"/>
          <p:cNvPicPr preferRelativeResize="0"/>
          <p:nvPr/>
        </p:nvPicPr>
        <p:blipFill>
          <a:blip r:embed="rId2">
            <a:alphaModFix/>
          </a:blip>
          <a:stretch>
            <a:fillRect/>
          </a:stretch>
        </p:blipFill>
        <p:spPr>
          <a:xfrm>
            <a:off x="2324213" y="635975"/>
            <a:ext cx="4495574" cy="3871549"/>
          </a:xfrm>
          <a:prstGeom prst="rect">
            <a:avLst/>
          </a:prstGeom>
          <a:noFill/>
          <a:ln>
            <a:noFill/>
          </a:ln>
        </p:spPr>
      </p:pic>
    </p:spTree>
    <p:extLst>
      <p:ext uri="{BB962C8B-B14F-4D97-AF65-F5344CB8AC3E}">
        <p14:creationId xmlns:p14="http://schemas.microsoft.com/office/powerpoint/2010/main" val="28719002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Boîte à outils">
  <p:cSld name="Boîte à outils">
    <p:spTree>
      <p:nvGrpSpPr>
        <p:cNvPr id="1" name="Shape 175"/>
        <p:cNvGrpSpPr/>
        <p:nvPr/>
      </p:nvGrpSpPr>
      <p:grpSpPr>
        <a:xfrm>
          <a:off x="0" y="0"/>
          <a:ext cx="0" cy="0"/>
          <a:chOff x="0" y="0"/>
          <a:chExt cx="0" cy="0"/>
        </a:xfrm>
      </p:grpSpPr>
      <p:sp>
        <p:nvSpPr>
          <p:cNvPr id="176" name="Google Shape;176;p30"/>
          <p:cNvSpPr/>
          <p:nvPr/>
        </p:nvSpPr>
        <p:spPr>
          <a:xfrm>
            <a:off x="0" y="0"/>
            <a:ext cx="9144000" cy="90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7" name="Google Shape;177;p30"/>
          <p:cNvSpPr txBox="1">
            <a:spLocks noGrp="1"/>
          </p:cNvSpPr>
          <p:nvPr>
            <p:ph type="title"/>
          </p:nvPr>
        </p:nvSpPr>
        <p:spPr>
          <a:xfrm>
            <a:off x="900000" y="360000"/>
            <a:ext cx="7346100" cy="393900"/>
          </a:xfrm>
          <a:prstGeom prst="rect">
            <a:avLst/>
          </a:prstGeom>
          <a:noFill/>
          <a:ln>
            <a:noFill/>
          </a:ln>
        </p:spPr>
        <p:txBody>
          <a:bodyPr spcFirstLastPara="1" wrap="square" lIns="36000" tIns="0" rIns="36000" bIns="0" anchor="t" anchorCtr="0">
            <a:noAutofit/>
          </a:bodyPr>
          <a:lstStyle>
            <a:lvl1pPr lvl="0" algn="l" rtl="0">
              <a:lnSpc>
                <a:spcPct val="8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8" name="Google Shape;178;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235741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C3057F-16F4-4F99-A9AE-4C4BB9A50A0E}"/>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fr-FR" dirty="0"/>
              <a:t>Modifiez le style du titre</a:t>
            </a:r>
          </a:p>
        </p:txBody>
      </p:sp>
      <p:sp>
        <p:nvSpPr>
          <p:cNvPr id="3" name="Sous-titre 2">
            <a:extLst>
              <a:ext uri="{FF2B5EF4-FFF2-40B4-BE49-F238E27FC236}">
                <a16:creationId xmlns:a16="http://schemas.microsoft.com/office/drawing/2014/main" id="{B94FDA05-9172-4406-9DEF-FADE82D9A22B}"/>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u pied de page 3">
            <a:extLst>
              <a:ext uri="{FF2B5EF4-FFF2-40B4-BE49-F238E27FC236}">
                <a16:creationId xmlns:a16="http://schemas.microsoft.com/office/drawing/2014/main" id="{5891E558-F457-4470-B7D9-53C2A0314EA1}"/>
              </a:ext>
            </a:extLst>
          </p:cNvPr>
          <p:cNvSpPr>
            <a:spLocks noGrp="1"/>
          </p:cNvSpPr>
          <p:nvPr>
            <p:ph type="ftr" sz="quarter" idx="10"/>
          </p:nvPr>
        </p:nvSpPr>
        <p:spPr/>
        <p:txBody>
          <a:bodyPr/>
          <a:lstStyle>
            <a:lvl1pPr>
              <a:defRPr>
                <a:solidFill>
                  <a:schemeClr val="accent3"/>
                </a:solidFill>
              </a:defRPr>
            </a:lvl1pPr>
          </a:lstStyle>
          <a:p>
            <a:r>
              <a:rPr lang="fr-FR" altLang="fr-FR"/>
              <a:t>Atelier CR2PA - Aide à la détection des documents engageants dans les serveurs – 26 mars 2021</a:t>
            </a:r>
            <a:endParaRPr lang="fr-FR" altLang="fr-FR" dirty="0"/>
          </a:p>
        </p:txBody>
      </p:sp>
      <p:sp>
        <p:nvSpPr>
          <p:cNvPr id="5" name="Espace réservé du numéro de diapositive 4">
            <a:extLst>
              <a:ext uri="{FF2B5EF4-FFF2-40B4-BE49-F238E27FC236}">
                <a16:creationId xmlns:a16="http://schemas.microsoft.com/office/drawing/2014/main" id="{7F91BC3F-39FA-4803-9F15-26C0585C6A09}"/>
              </a:ext>
            </a:extLst>
          </p:cNvPr>
          <p:cNvSpPr>
            <a:spLocks noGrp="1"/>
          </p:cNvSpPr>
          <p:nvPr>
            <p:ph type="sldNum" sz="quarter" idx="11"/>
          </p:nvPr>
        </p:nvSpPr>
        <p:spPr>
          <a:xfrm>
            <a:off x="0" y="4786312"/>
            <a:ext cx="611560" cy="357188"/>
          </a:xfrm>
        </p:spPr>
        <p:txBody>
          <a:bodyPr/>
          <a:lstStyle>
            <a:lvl1pPr>
              <a:defRPr/>
            </a:lvl1pPr>
          </a:lstStyle>
          <a:p>
            <a:fld id="{A1E1490F-2134-43C0-A0BD-DFB8023AE6EA}" type="slidenum">
              <a:rPr lang="fr-FR" altLang="fr-FR"/>
              <a:pPr/>
              <a:t>‹N°›</a:t>
            </a:fld>
            <a:endParaRPr lang="fr-FR" altLang="fr-FR" dirty="0"/>
          </a:p>
        </p:txBody>
      </p:sp>
    </p:spTree>
    <p:extLst>
      <p:ext uri="{BB962C8B-B14F-4D97-AF65-F5344CB8AC3E}">
        <p14:creationId xmlns:p14="http://schemas.microsoft.com/office/powerpoint/2010/main" val="239696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8774B4-43EC-41F0-86C4-B3351C1A1734}"/>
              </a:ext>
            </a:extLst>
          </p:cNvPr>
          <p:cNvSpPr>
            <a:spLocks noGrp="1"/>
          </p:cNvSpPr>
          <p:nvPr>
            <p:ph type="title"/>
          </p:nvPr>
        </p:nvSpPr>
        <p:spPr>
          <a:xfrm>
            <a:off x="628650" y="273844"/>
            <a:ext cx="7886700" cy="994172"/>
          </a:xfrm>
          <a:prstGeom prst="rect">
            <a:avLst/>
          </a:prstGeom>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26006B43-11C5-4291-8A9F-AFC0DBA98757}"/>
              </a:ext>
            </a:extLst>
          </p:cNvPr>
          <p:cNvSpPr>
            <a:spLocks noGrp="1"/>
          </p:cNvSpPr>
          <p:nvPr>
            <p:ph idx="1"/>
          </p:nvPr>
        </p:nvSpPr>
        <p:spPr>
          <a:xfrm>
            <a:off x="628650" y="1369219"/>
            <a:ext cx="7886700" cy="326350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a:extLst>
              <a:ext uri="{FF2B5EF4-FFF2-40B4-BE49-F238E27FC236}">
                <a16:creationId xmlns:a16="http://schemas.microsoft.com/office/drawing/2014/main" id="{40F6B272-1CF3-44A3-8B86-1D13B0978B74}"/>
              </a:ext>
            </a:extLst>
          </p:cNvPr>
          <p:cNvSpPr>
            <a:spLocks noGrp="1"/>
          </p:cNvSpPr>
          <p:nvPr>
            <p:ph type="ftr" sz="quarter" idx="10"/>
          </p:nvPr>
        </p:nvSpPr>
        <p:spPr/>
        <p:txBody>
          <a:bodyPr/>
          <a:lstStyle>
            <a:lvl1pPr>
              <a:defRPr/>
            </a:lvl1pPr>
          </a:lstStyle>
          <a:p>
            <a:r>
              <a:rPr lang="fr-FR" altLang="fr-FR"/>
              <a:t>Atelier CR2PA - Aide à la détection des documents engageants dans les serveurs – 26 mars 2021</a:t>
            </a:r>
          </a:p>
        </p:txBody>
      </p:sp>
      <p:sp>
        <p:nvSpPr>
          <p:cNvPr id="5" name="Espace réservé du numéro de diapositive 4">
            <a:extLst>
              <a:ext uri="{FF2B5EF4-FFF2-40B4-BE49-F238E27FC236}">
                <a16:creationId xmlns:a16="http://schemas.microsoft.com/office/drawing/2014/main" id="{5F3AE0E2-5ECF-4165-993B-999DF5A44081}"/>
              </a:ext>
            </a:extLst>
          </p:cNvPr>
          <p:cNvSpPr>
            <a:spLocks noGrp="1"/>
          </p:cNvSpPr>
          <p:nvPr>
            <p:ph type="sldNum" sz="quarter" idx="11"/>
          </p:nvPr>
        </p:nvSpPr>
        <p:spPr/>
        <p:txBody>
          <a:bodyPr/>
          <a:lstStyle>
            <a:lvl1pPr>
              <a:defRPr/>
            </a:lvl1pPr>
          </a:lstStyle>
          <a:p>
            <a:fld id="{EA58B60D-071D-40C4-B2A1-DA4CDFB0C5C9}" type="slidenum">
              <a:rPr lang="fr-FR" altLang="fr-FR"/>
              <a:pPr/>
              <a:t>‹N°›</a:t>
            </a:fld>
            <a:endParaRPr lang="fr-FR" altLang="fr-FR"/>
          </a:p>
        </p:txBody>
      </p:sp>
    </p:spTree>
    <p:extLst>
      <p:ext uri="{BB962C8B-B14F-4D97-AF65-F5344CB8AC3E}">
        <p14:creationId xmlns:p14="http://schemas.microsoft.com/office/powerpoint/2010/main" val="271759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DB363A-2ABE-44CC-B881-F83131D500D2}"/>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98FAE78E-1CA8-447D-98EE-322095DD8913}"/>
              </a:ext>
            </a:extLst>
          </p:cNvPr>
          <p:cNvSpPr>
            <a:spLocks noGrp="1"/>
          </p:cNvSpPr>
          <p:nvPr>
            <p:ph type="body" idx="1"/>
          </p:nvPr>
        </p:nvSpPr>
        <p:spPr>
          <a:xfrm>
            <a:off x="623888" y="3442098"/>
            <a:ext cx="7886700" cy="1125140"/>
          </a:xfrm>
          <a:prstGeom prst="rect">
            <a:avLst/>
          </a:prstGeo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a:t>Cliquez pour modifier les styles du texte du masque</a:t>
            </a:r>
          </a:p>
        </p:txBody>
      </p:sp>
      <p:sp>
        <p:nvSpPr>
          <p:cNvPr id="4" name="Espace réservé du pied de page 3">
            <a:extLst>
              <a:ext uri="{FF2B5EF4-FFF2-40B4-BE49-F238E27FC236}">
                <a16:creationId xmlns:a16="http://schemas.microsoft.com/office/drawing/2014/main" id="{908C3115-FDF8-4354-8B2B-D6D75002E329}"/>
              </a:ext>
            </a:extLst>
          </p:cNvPr>
          <p:cNvSpPr>
            <a:spLocks noGrp="1"/>
          </p:cNvSpPr>
          <p:nvPr>
            <p:ph type="ftr" sz="quarter" idx="10"/>
          </p:nvPr>
        </p:nvSpPr>
        <p:spPr/>
        <p:txBody>
          <a:bodyPr/>
          <a:lstStyle>
            <a:lvl1pPr>
              <a:defRPr/>
            </a:lvl1pPr>
          </a:lstStyle>
          <a:p>
            <a:r>
              <a:rPr lang="fr-FR" altLang="fr-FR"/>
              <a:t>Atelier CR2PA - Aide à la détection des documents engageants dans les serveurs – 26 mars 2021</a:t>
            </a:r>
          </a:p>
        </p:txBody>
      </p:sp>
      <p:sp>
        <p:nvSpPr>
          <p:cNvPr id="5" name="Espace réservé du numéro de diapositive 4">
            <a:extLst>
              <a:ext uri="{FF2B5EF4-FFF2-40B4-BE49-F238E27FC236}">
                <a16:creationId xmlns:a16="http://schemas.microsoft.com/office/drawing/2014/main" id="{43E68085-C8D2-44B8-BFFF-486681A3C77E}"/>
              </a:ext>
            </a:extLst>
          </p:cNvPr>
          <p:cNvSpPr>
            <a:spLocks noGrp="1"/>
          </p:cNvSpPr>
          <p:nvPr>
            <p:ph type="sldNum" sz="quarter" idx="11"/>
          </p:nvPr>
        </p:nvSpPr>
        <p:spPr/>
        <p:txBody>
          <a:bodyPr/>
          <a:lstStyle>
            <a:lvl1pPr>
              <a:defRPr/>
            </a:lvl1pPr>
          </a:lstStyle>
          <a:p>
            <a:fld id="{6AC500B3-7BF2-445E-8DF1-1EE87F9FCB3F}" type="slidenum">
              <a:rPr lang="fr-FR" altLang="fr-FR"/>
              <a:pPr/>
              <a:t>‹N°›</a:t>
            </a:fld>
            <a:endParaRPr lang="fr-FR" altLang="fr-FR"/>
          </a:p>
        </p:txBody>
      </p:sp>
    </p:spTree>
    <p:extLst>
      <p:ext uri="{BB962C8B-B14F-4D97-AF65-F5344CB8AC3E}">
        <p14:creationId xmlns:p14="http://schemas.microsoft.com/office/powerpoint/2010/main" val="157905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6.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8.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9.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9.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1.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3.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6.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00000" y="360000"/>
            <a:ext cx="7346176" cy="393954"/>
          </a:xfrm>
          <a:prstGeom prst="rect">
            <a:avLst/>
          </a:prstGeom>
        </p:spPr>
        <p:txBody>
          <a:bodyPr vert="horz" wrap="square" lIns="35997" tIns="0" rIns="35997" bIns="0" rtlCol="0" anchor="t">
            <a:spAutoFit/>
          </a:bodyPr>
          <a:lstStyle/>
          <a:p>
            <a:pPr lvl="0"/>
            <a:r>
              <a:rPr lang="fr-FR" dirty="0"/>
              <a:t>Modifiez le style du titre</a:t>
            </a:r>
          </a:p>
        </p:txBody>
      </p:sp>
      <p:sp>
        <p:nvSpPr>
          <p:cNvPr id="3" name="Espace réservé du texte 2"/>
          <p:cNvSpPr>
            <a:spLocks noGrp="1"/>
          </p:cNvSpPr>
          <p:nvPr>
            <p:ph type="body" idx="1"/>
          </p:nvPr>
        </p:nvSpPr>
        <p:spPr>
          <a:xfrm>
            <a:off x="897712" y="1059582"/>
            <a:ext cx="7346176" cy="1638910"/>
          </a:xfrm>
          <a:prstGeom prst="rect">
            <a:avLst/>
          </a:prstGeom>
        </p:spPr>
        <p:txBody>
          <a:bodyPr vert="horz" wrap="square" lIns="35997" tIns="0" rIns="35997"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p:txBody>
      </p:sp>
      <p:sp>
        <p:nvSpPr>
          <p:cNvPr id="8" name="ZoneTexte 7"/>
          <p:cNvSpPr txBox="1"/>
          <p:nvPr/>
        </p:nvSpPr>
        <p:spPr>
          <a:xfrm>
            <a:off x="8853065" y="5020022"/>
            <a:ext cx="255439" cy="123111"/>
          </a:xfrm>
          <a:prstGeom prst="rect">
            <a:avLst/>
          </a:prstGeom>
          <a:noFill/>
        </p:spPr>
        <p:txBody>
          <a:bodyPr wrap="none" lIns="35997" tIns="0" rIns="35997" bIns="0" rtlCol="0" anchor="ctr">
            <a:spAutoFit/>
          </a:bodyPr>
          <a:lstStyle/>
          <a:p>
            <a:pPr algn="r"/>
            <a:fld id="{EC1A4498-3568-4783-A35D-0E58A7021560}" type="slidenum">
              <a:rPr lang="fr-FR" sz="800" b="1" smtClean="0">
                <a:solidFill>
                  <a:srgbClr val="00677F"/>
                </a:solidFill>
              </a:rPr>
              <a:pPr algn="r"/>
              <a:t>‹N°›</a:t>
            </a:fld>
            <a:endParaRPr lang="fr-FR" sz="800" b="1" dirty="0">
              <a:solidFill>
                <a:srgbClr val="00677F"/>
              </a:solidFill>
            </a:endParaRPr>
          </a:p>
        </p:txBody>
      </p:sp>
      <p:sp>
        <p:nvSpPr>
          <p:cNvPr id="4" name="Espace réservé de la date 3"/>
          <p:cNvSpPr>
            <a:spLocks noGrp="1"/>
          </p:cNvSpPr>
          <p:nvPr>
            <p:ph type="dt" sz="half" idx="2"/>
          </p:nvPr>
        </p:nvSpPr>
        <p:spPr>
          <a:xfrm>
            <a:off x="6554725" y="5020022"/>
            <a:ext cx="2133600" cy="123111"/>
          </a:xfrm>
          <a:prstGeom prst="rect">
            <a:avLst/>
          </a:prstGeom>
        </p:spPr>
        <p:txBody>
          <a:bodyPr vert="horz" wrap="square" lIns="35997" tIns="0" rIns="35997" bIns="0" rtlCol="0" anchor="ctr">
            <a:spAutoFit/>
          </a:bodyPr>
          <a:lstStyle>
            <a:lvl1pPr>
              <a:defRPr lang="fr-FR" sz="800" b="1" smtClean="0">
                <a:solidFill>
                  <a:srgbClr val="00677F"/>
                </a:solidFill>
              </a:defRPr>
            </a:lvl1pPr>
          </a:lstStyle>
          <a:p>
            <a:pPr algn="r"/>
            <a:r>
              <a:rPr lang="fr-FR"/>
              <a:t>03 novembre 2020</a:t>
            </a:r>
            <a:endParaRPr lang="fr-FR" dirty="0"/>
          </a:p>
        </p:txBody>
      </p:sp>
      <p:grpSp>
        <p:nvGrpSpPr>
          <p:cNvPr id="13" name="Groupe 12">
            <a:extLst>
              <a:ext uri="{FF2B5EF4-FFF2-40B4-BE49-F238E27FC236}">
                <a16:creationId xmlns:a16="http://schemas.microsoft.com/office/drawing/2014/main" id="{5783DB77-E1D0-4357-9112-1FEFE0B7865C}"/>
              </a:ext>
            </a:extLst>
          </p:cNvPr>
          <p:cNvGrpSpPr/>
          <p:nvPr userDrawn="1"/>
        </p:nvGrpSpPr>
        <p:grpSpPr>
          <a:xfrm>
            <a:off x="35496" y="4225025"/>
            <a:ext cx="864096" cy="650981"/>
            <a:chOff x="899592" y="4421866"/>
            <a:chExt cx="864096" cy="650981"/>
          </a:xfrm>
        </p:grpSpPr>
        <p:pic>
          <p:nvPicPr>
            <p:cNvPr id="11" name="Image 10" descr="Une image contenant texte&#10;&#10;Description générée automatiquement">
              <a:extLst>
                <a:ext uri="{FF2B5EF4-FFF2-40B4-BE49-F238E27FC236}">
                  <a16:creationId xmlns:a16="http://schemas.microsoft.com/office/drawing/2014/main" id="{3754DF11-23E7-443B-991F-054DC4F5838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31721" y="4421866"/>
              <a:ext cx="813211" cy="620246"/>
            </a:xfrm>
            <a:prstGeom prst="rect">
              <a:avLst/>
            </a:prstGeom>
          </p:spPr>
        </p:pic>
        <p:sp>
          <p:nvSpPr>
            <p:cNvPr id="6" name="ZoneTexte 5">
              <a:extLst>
                <a:ext uri="{FF2B5EF4-FFF2-40B4-BE49-F238E27FC236}">
                  <a16:creationId xmlns:a16="http://schemas.microsoft.com/office/drawing/2014/main" id="{F0CBB651-B620-49CD-B5FA-26B740D1FBE7}"/>
                </a:ext>
              </a:extLst>
            </p:cNvPr>
            <p:cNvSpPr txBox="1"/>
            <p:nvPr userDrawn="1"/>
          </p:nvSpPr>
          <p:spPr>
            <a:xfrm>
              <a:off x="899592" y="4995903"/>
              <a:ext cx="864096" cy="76944"/>
            </a:xfrm>
            <a:prstGeom prst="rect">
              <a:avLst/>
            </a:prstGeom>
            <a:noFill/>
          </p:spPr>
          <p:txBody>
            <a:bodyPr wrap="square" lIns="36000" tIns="0" rIns="36000" bIns="0" rtlCol="0">
              <a:spAutoFit/>
            </a:bodyPr>
            <a:lstStyle/>
            <a:p>
              <a:pPr algn="ctr"/>
              <a:r>
                <a:rPr lang="fr-FR" sz="500" b="1" kern="1400" spc="70" baseline="0" dirty="0">
                  <a:solidFill>
                    <a:srgbClr val="00677F"/>
                  </a:solidFill>
                  <a:latin typeface="Bahnschrift SemiLight Condensed" panose="020B0502040204020203" pitchFamily="34" charset="0"/>
                </a:rPr>
                <a:t>l’archivage managérial</a:t>
              </a:r>
            </a:p>
          </p:txBody>
        </p:sp>
      </p:grpSp>
    </p:spTree>
    <p:extLst>
      <p:ext uri="{BB962C8B-B14F-4D97-AF65-F5344CB8AC3E}">
        <p14:creationId xmlns:p14="http://schemas.microsoft.com/office/powerpoint/2010/main" val="418150109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6" r:id="rId3"/>
    <p:sldLayoutId id="2147483649" r:id="rId4"/>
    <p:sldLayoutId id="2147483662" r:id="rId5"/>
    <p:sldLayoutId id="2147483663" r:id="rId6"/>
  </p:sldLayoutIdLst>
  <p:hf hdr="0" dt="0"/>
  <p:txStyles>
    <p:titleStyle>
      <a:lvl1pPr algn="l" defTabSz="914331" rtl="0" eaLnBrk="1" latinLnBrk="0" hangingPunct="1">
        <a:lnSpc>
          <a:spcPct val="80000"/>
        </a:lnSpc>
        <a:spcBef>
          <a:spcPct val="0"/>
        </a:spcBef>
        <a:buNone/>
        <a:defRPr lang="fr-FR" sz="3200" b="1" kern="1200" spc="100" baseline="0" dirty="0">
          <a:solidFill>
            <a:srgbClr val="237291"/>
          </a:solidFill>
          <a:latin typeface="+mj-lt"/>
          <a:ea typeface="+mj-ea"/>
          <a:cs typeface="+mj-cs"/>
        </a:defRPr>
      </a:lvl1pPr>
    </p:titleStyle>
    <p:bodyStyle>
      <a:lvl1pPr marL="0" indent="0" algn="l" defTabSz="914331" rtl="0" eaLnBrk="1" latinLnBrk="0" hangingPunct="1">
        <a:spcBef>
          <a:spcPts val="1800"/>
        </a:spcBef>
        <a:buFontTx/>
        <a:buNone/>
        <a:defRPr sz="1700" b="1" kern="1200">
          <a:solidFill>
            <a:schemeClr val="accent2"/>
          </a:solidFill>
          <a:latin typeface="+mn-lt"/>
          <a:ea typeface="+mn-ea"/>
          <a:cs typeface="+mn-cs"/>
        </a:defRPr>
      </a:lvl1pPr>
      <a:lvl2pPr marL="0" indent="0" algn="l" defTabSz="914331" rtl="0" eaLnBrk="1" latinLnBrk="0" hangingPunct="1">
        <a:spcBef>
          <a:spcPts val="0"/>
        </a:spcBef>
        <a:buFontTx/>
        <a:buNone/>
        <a:defRPr sz="1400" b="1" kern="1200">
          <a:solidFill>
            <a:srgbClr val="00A3BC"/>
          </a:solidFill>
          <a:latin typeface="+mn-lt"/>
          <a:ea typeface="+mn-ea"/>
          <a:cs typeface="+mn-cs"/>
        </a:defRPr>
      </a:lvl2pPr>
      <a:lvl3pPr marL="0" indent="0" algn="l" defTabSz="914331" rtl="0" eaLnBrk="1" latinLnBrk="0" hangingPunct="1">
        <a:spcBef>
          <a:spcPts val="0"/>
        </a:spcBef>
        <a:buFontTx/>
        <a:buNone/>
        <a:defRPr sz="1400" kern="1200">
          <a:solidFill>
            <a:schemeClr val="tx1"/>
          </a:solidFill>
          <a:latin typeface="+mn-lt"/>
          <a:ea typeface="+mn-ea"/>
          <a:cs typeface="+mn-cs"/>
        </a:defRPr>
      </a:lvl3pPr>
      <a:lvl4pPr marL="143990" indent="-143990" algn="l" defTabSz="914331" rtl="0" eaLnBrk="1" latinLnBrk="0" hangingPunct="1">
        <a:spcBef>
          <a:spcPts val="600"/>
        </a:spcBef>
        <a:buClr>
          <a:srgbClr val="FFB536"/>
        </a:buClr>
        <a:buFont typeface="Symbol" panose="05050102010706020507" pitchFamily="18" charset="2"/>
        <a:buChar char="·"/>
        <a:defRPr sz="1200" kern="1200">
          <a:solidFill>
            <a:schemeClr val="tx1"/>
          </a:solidFill>
          <a:latin typeface="Arial Black" panose="020B0A04020102020204" pitchFamily="34" charset="0"/>
          <a:ea typeface="+mn-ea"/>
          <a:cs typeface="+mn-cs"/>
        </a:defRPr>
      </a:lvl4pPr>
      <a:lvl5pPr marL="251982" indent="-107991" algn="l" defTabSz="914331" rtl="0" eaLnBrk="1" latinLnBrk="0" hangingPunct="1">
        <a:spcBef>
          <a:spcPts val="0"/>
        </a:spcBef>
        <a:buClr>
          <a:srgbClr val="00A3BC"/>
        </a:buClr>
        <a:buFont typeface="Symbol" panose="05050102010706020507" pitchFamily="18" charset="2"/>
        <a:buChar char="·"/>
        <a:defRPr sz="1100" kern="1200">
          <a:solidFill>
            <a:schemeClr val="tx1"/>
          </a:solidFill>
          <a:latin typeface="+mn-lt"/>
          <a:ea typeface="+mn-ea"/>
          <a:cs typeface="+mn-cs"/>
        </a:defRPr>
      </a:lvl5pPr>
      <a:lvl6pPr marL="719946" indent="-107991" algn="l" defTabSz="914331" rtl="0" eaLnBrk="1" latinLnBrk="0" hangingPunct="1">
        <a:spcBef>
          <a:spcPts val="0"/>
        </a:spcBef>
        <a:buFont typeface="Symbol" panose="05050102010706020507" pitchFamily="18" charset="2"/>
        <a:buChar char="·"/>
        <a:defRPr sz="900" kern="1200">
          <a:solidFill>
            <a:schemeClr val="tx1"/>
          </a:solidFill>
          <a:latin typeface="+mn-lt"/>
          <a:ea typeface="+mn-ea"/>
          <a:cs typeface="+mn-cs"/>
        </a:defRPr>
      </a:lvl6pPr>
      <a:lvl7pPr marL="0" indent="0" algn="ctr" defTabSz="914331" rtl="0" eaLnBrk="1" latinLnBrk="0" hangingPunct="1">
        <a:spcBef>
          <a:spcPts val="1200"/>
        </a:spcBef>
        <a:buFontTx/>
        <a:buNone/>
        <a:defRPr sz="1200" i="1" kern="1200" spc="0" baseline="0">
          <a:solidFill>
            <a:schemeClr val="accent2"/>
          </a:solidFill>
          <a:latin typeface="+mn-lt"/>
          <a:ea typeface="+mn-ea"/>
          <a:cs typeface="+mn-cs"/>
        </a:defRPr>
      </a:lvl7pPr>
      <a:lvl8pPr marL="3428742" indent="-228582" algn="l" defTabSz="91433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09" indent="-228582" algn="l" defTabSz="91433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31" rtl="0" eaLnBrk="1" latinLnBrk="0" hangingPunct="1">
        <a:defRPr sz="1800" kern="1200">
          <a:solidFill>
            <a:schemeClr val="tx1"/>
          </a:solidFill>
          <a:latin typeface="+mn-lt"/>
          <a:ea typeface="+mn-ea"/>
          <a:cs typeface="+mn-cs"/>
        </a:defRPr>
      </a:lvl1pPr>
      <a:lvl2pPr marL="457167"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8" algn="l" defTabSz="914331" rtl="0" eaLnBrk="1" latinLnBrk="0" hangingPunct="1">
        <a:defRPr sz="1800" kern="1200">
          <a:solidFill>
            <a:schemeClr val="tx1"/>
          </a:solidFill>
          <a:latin typeface="+mn-lt"/>
          <a:ea typeface="+mn-ea"/>
          <a:cs typeface="+mn-cs"/>
        </a:defRPr>
      </a:lvl4pPr>
      <a:lvl5pPr marL="1828662" algn="l" defTabSz="914331" rtl="0" eaLnBrk="1" latinLnBrk="0" hangingPunct="1">
        <a:defRPr sz="1800" kern="1200">
          <a:solidFill>
            <a:schemeClr val="tx1"/>
          </a:solidFill>
          <a:latin typeface="+mn-lt"/>
          <a:ea typeface="+mn-ea"/>
          <a:cs typeface="+mn-cs"/>
        </a:defRPr>
      </a:lvl5pPr>
      <a:lvl6pPr marL="2285829" algn="l" defTabSz="914331" rtl="0" eaLnBrk="1" latinLnBrk="0" hangingPunct="1">
        <a:defRPr sz="1800" kern="1200">
          <a:solidFill>
            <a:schemeClr val="tx1"/>
          </a:solidFill>
          <a:latin typeface="+mn-lt"/>
          <a:ea typeface="+mn-ea"/>
          <a:cs typeface="+mn-cs"/>
        </a:defRPr>
      </a:lvl6pPr>
      <a:lvl7pPr marL="2742993" algn="l" defTabSz="914331" rtl="0" eaLnBrk="1" latinLnBrk="0" hangingPunct="1">
        <a:defRPr sz="1800" kern="1200">
          <a:solidFill>
            <a:schemeClr val="tx1"/>
          </a:solidFill>
          <a:latin typeface="+mn-lt"/>
          <a:ea typeface="+mn-ea"/>
          <a:cs typeface="+mn-cs"/>
        </a:defRPr>
      </a:lvl7pPr>
      <a:lvl8pPr marL="3200160" algn="l" defTabSz="914331" rtl="0" eaLnBrk="1" latinLnBrk="0" hangingPunct="1">
        <a:defRPr sz="1800" kern="1200">
          <a:solidFill>
            <a:schemeClr val="tx1"/>
          </a:solidFill>
          <a:latin typeface="+mn-lt"/>
          <a:ea typeface="+mn-ea"/>
          <a:cs typeface="+mn-cs"/>
        </a:defRPr>
      </a:lvl8pPr>
      <a:lvl9pPr marL="3657326" algn="l" defTabSz="9143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a:extLst>
              <a:ext uri="{FF2B5EF4-FFF2-40B4-BE49-F238E27FC236}">
                <a16:creationId xmlns:a16="http://schemas.microsoft.com/office/drawing/2014/main" id="{808255DD-A091-4477-85F4-DDA4F0E890F1}"/>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675" b="0">
                <a:solidFill>
                  <a:schemeClr val="accent3"/>
                </a:solidFill>
              </a:defRPr>
            </a:lvl1pPr>
          </a:lstStyle>
          <a:p>
            <a:r>
              <a:rPr lang="fr-FR" altLang="fr-FR"/>
              <a:t>Atelier CR2PA - Aide à la détection des documents engageants dans les serveurs – 26 mars 2021</a:t>
            </a:r>
            <a:endParaRPr lang="fr-FR" altLang="fr-FR" dirty="0"/>
          </a:p>
        </p:txBody>
      </p:sp>
      <p:sp>
        <p:nvSpPr>
          <p:cNvPr id="1030" name="Rectangle 6">
            <a:extLst>
              <a:ext uri="{FF2B5EF4-FFF2-40B4-BE49-F238E27FC236}">
                <a16:creationId xmlns:a16="http://schemas.microsoft.com/office/drawing/2014/main" id="{4CBC9E4E-21F2-4322-93C1-955DC88E2096}"/>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accent3"/>
                </a:solidFill>
              </a:defRPr>
            </a:lvl1pPr>
          </a:lstStyle>
          <a:p>
            <a:fld id="{A6B71C91-B0F7-4916-BEE6-B9135304B392}" type="slidenum">
              <a:rPr lang="fr-FR" altLang="fr-FR" smtClean="0"/>
              <a:pPr/>
              <a:t>‹N°›</a:t>
            </a:fld>
            <a:endParaRPr lang="fr-FR" altLang="fr-FR" dirty="0"/>
          </a:p>
        </p:txBody>
      </p:sp>
      <p:pic>
        <p:nvPicPr>
          <p:cNvPr id="1051" name="Picture 27" descr="logo PowerPoint">
            <a:extLst>
              <a:ext uri="{FF2B5EF4-FFF2-40B4-BE49-F238E27FC236}">
                <a16:creationId xmlns:a16="http://schemas.microsoft.com/office/drawing/2014/main" id="{F5269206-9E31-4770-A400-AAD8D355A6B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74014" y="4557712"/>
            <a:ext cx="1169987" cy="585788"/>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Logo jpeg">
            <a:extLst>
              <a:ext uri="{FF2B5EF4-FFF2-40B4-BE49-F238E27FC236}">
                <a16:creationId xmlns:a16="http://schemas.microsoft.com/office/drawing/2014/main" id="{8BD9E2F7-EE76-4AB7-A550-0B05D5B8383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48039" y="86917"/>
            <a:ext cx="2212975" cy="96321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bandeau-pp">
            <a:extLst>
              <a:ext uri="{FF2B5EF4-FFF2-40B4-BE49-F238E27FC236}">
                <a16:creationId xmlns:a16="http://schemas.microsoft.com/office/drawing/2014/main" id="{EED2D89E-FE4D-4D65-A0A6-2B7CD2D6AE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165623"/>
            <a:ext cx="9144000" cy="162163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arre¦ü PowerPoint">
            <a:extLst>
              <a:ext uri="{FF2B5EF4-FFF2-40B4-BE49-F238E27FC236}">
                <a16:creationId xmlns:a16="http://schemas.microsoft.com/office/drawing/2014/main" id="{5325E20C-E705-47F9-ADD5-62CA5D8EF1E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32764" y="0"/>
            <a:ext cx="1011237" cy="75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44006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3253" name="Picture 5" descr="logo PowerPoint">
            <a:extLst>
              <a:ext uri="{FF2B5EF4-FFF2-40B4-BE49-F238E27FC236}">
                <a16:creationId xmlns:a16="http://schemas.microsoft.com/office/drawing/2014/main" id="{324AE665-B5F9-49B6-A612-B86FA456A77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74014" y="4557712"/>
            <a:ext cx="1169987" cy="585788"/>
          </a:xfrm>
          <a:prstGeom prst="rect">
            <a:avLst/>
          </a:prstGeom>
          <a:noFill/>
          <a:extLst>
            <a:ext uri="{909E8E84-426E-40DD-AFC4-6F175D3DCCD1}">
              <a14:hiddenFill xmlns:a14="http://schemas.microsoft.com/office/drawing/2010/main">
                <a:solidFill>
                  <a:srgbClr val="FFFFFF"/>
                </a:solidFill>
              </a14:hiddenFill>
            </a:ext>
          </a:extLst>
        </p:spPr>
      </p:pic>
      <p:sp>
        <p:nvSpPr>
          <p:cNvPr id="53255" name="Text Box 7">
            <a:extLst>
              <a:ext uri="{FF2B5EF4-FFF2-40B4-BE49-F238E27FC236}">
                <a16:creationId xmlns:a16="http://schemas.microsoft.com/office/drawing/2014/main" id="{5A94190E-BC70-49CA-9E74-65BC24D24488}"/>
              </a:ext>
            </a:extLst>
          </p:cNvPr>
          <p:cNvSpPr txBox="1">
            <a:spLocks noChangeArrowheads="1"/>
          </p:cNvSpPr>
          <p:nvPr userDrawn="1"/>
        </p:nvSpPr>
        <p:spPr bwMode="auto">
          <a:xfrm>
            <a:off x="3348038" y="1113235"/>
            <a:ext cx="15113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900" b="0"/>
          </a:p>
        </p:txBody>
      </p:sp>
      <p:sp>
        <p:nvSpPr>
          <p:cNvPr id="7" name="Rectangle 5">
            <a:extLst>
              <a:ext uri="{FF2B5EF4-FFF2-40B4-BE49-F238E27FC236}">
                <a16:creationId xmlns:a16="http://schemas.microsoft.com/office/drawing/2014/main" id="{FB639AF5-5AA2-46A3-BCA6-DD521C8D5B88}"/>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8" name="Rectangle 6">
            <a:extLst>
              <a:ext uri="{FF2B5EF4-FFF2-40B4-BE49-F238E27FC236}">
                <a16:creationId xmlns:a16="http://schemas.microsoft.com/office/drawing/2014/main" id="{5DE468B5-5463-4445-9BAD-DD146192259E}"/>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pic>
        <p:nvPicPr>
          <p:cNvPr id="53252" name="Picture 4" descr="Carre¦ü PowerPoint">
            <a:extLst>
              <a:ext uri="{FF2B5EF4-FFF2-40B4-BE49-F238E27FC236}">
                <a16:creationId xmlns:a16="http://schemas.microsoft.com/office/drawing/2014/main" id="{90270588-8D41-4909-808F-6ED0E3F16E1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32764" y="0"/>
            <a:ext cx="1011237" cy="75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15795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dt="0"/>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3253" name="Picture 5" descr="logo PowerPoint">
            <a:extLst>
              <a:ext uri="{FF2B5EF4-FFF2-40B4-BE49-F238E27FC236}">
                <a16:creationId xmlns:a16="http://schemas.microsoft.com/office/drawing/2014/main" id="{324AE665-B5F9-49B6-A612-B86FA456A77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74014" y="4557712"/>
            <a:ext cx="1169987" cy="585788"/>
          </a:xfrm>
          <a:prstGeom prst="rect">
            <a:avLst/>
          </a:prstGeom>
          <a:noFill/>
          <a:extLst>
            <a:ext uri="{909E8E84-426E-40DD-AFC4-6F175D3DCCD1}">
              <a14:hiddenFill xmlns:a14="http://schemas.microsoft.com/office/drawing/2010/main">
                <a:solidFill>
                  <a:srgbClr val="FFFFFF"/>
                </a:solidFill>
              </a14:hiddenFill>
            </a:ext>
          </a:extLst>
        </p:spPr>
      </p:pic>
      <p:sp>
        <p:nvSpPr>
          <p:cNvPr id="53255" name="Text Box 7">
            <a:extLst>
              <a:ext uri="{FF2B5EF4-FFF2-40B4-BE49-F238E27FC236}">
                <a16:creationId xmlns:a16="http://schemas.microsoft.com/office/drawing/2014/main" id="{5A94190E-BC70-49CA-9E74-65BC24D24488}"/>
              </a:ext>
            </a:extLst>
          </p:cNvPr>
          <p:cNvSpPr txBox="1">
            <a:spLocks noChangeArrowheads="1"/>
          </p:cNvSpPr>
          <p:nvPr userDrawn="1"/>
        </p:nvSpPr>
        <p:spPr bwMode="auto">
          <a:xfrm>
            <a:off x="3348038" y="1113235"/>
            <a:ext cx="15113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900" b="0"/>
          </a:p>
        </p:txBody>
      </p:sp>
      <p:sp>
        <p:nvSpPr>
          <p:cNvPr id="7" name="Rectangle 5">
            <a:extLst>
              <a:ext uri="{FF2B5EF4-FFF2-40B4-BE49-F238E27FC236}">
                <a16:creationId xmlns:a16="http://schemas.microsoft.com/office/drawing/2014/main" id="{FB639AF5-5AA2-46A3-BCA6-DD521C8D5B88}"/>
              </a:ext>
            </a:extLst>
          </p:cNvPr>
          <p:cNvSpPr>
            <a:spLocks noGrp="1" noChangeArrowheads="1"/>
          </p:cNvSpPr>
          <p:nvPr>
            <p:ph type="ftr" sz="quarter" idx="3"/>
          </p:nvPr>
        </p:nvSpPr>
        <p:spPr bwMode="auto">
          <a:xfrm>
            <a:off x="2413000" y="4927458"/>
            <a:ext cx="43180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lang="fr-FR" altLang="fr-FR" sz="675" b="0" kern="1200" dirty="0" smtClean="0">
                <a:solidFill>
                  <a:schemeClr val="tx2"/>
                </a:solidFill>
                <a:latin typeface="Arial" panose="020B0604020202020204" pitchFamily="34" charset="0"/>
                <a:ea typeface="+mn-ea"/>
                <a:cs typeface="+mn-cs"/>
              </a:defRPr>
            </a:lvl1pPr>
          </a:lstStyle>
          <a:p>
            <a:r>
              <a:rPr lang="fr-FR"/>
              <a:t>Atelier CR2PA - Aide à la détection des documents engageants dans les serveurs – 26 mars 2021</a:t>
            </a:r>
            <a:endParaRPr lang="fr-FR" dirty="0"/>
          </a:p>
        </p:txBody>
      </p:sp>
      <p:sp>
        <p:nvSpPr>
          <p:cNvPr id="8" name="Rectangle 6">
            <a:extLst>
              <a:ext uri="{FF2B5EF4-FFF2-40B4-BE49-F238E27FC236}">
                <a16:creationId xmlns:a16="http://schemas.microsoft.com/office/drawing/2014/main" id="{5DE468B5-5463-4445-9BAD-DD146192259E}"/>
              </a:ext>
            </a:extLst>
          </p:cNvPr>
          <p:cNvSpPr>
            <a:spLocks noGrp="1" noChangeArrowheads="1"/>
          </p:cNvSpPr>
          <p:nvPr>
            <p:ph type="sldNum" sz="quarter" idx="4"/>
          </p:nvPr>
        </p:nvSpPr>
        <p:spPr bwMode="auto">
          <a:xfrm>
            <a:off x="22927" y="4927338"/>
            <a:ext cx="53955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750" b="0">
                <a:solidFill>
                  <a:schemeClr val="tx2"/>
                </a:solidFill>
              </a:defRPr>
            </a:lvl1pPr>
          </a:lstStyle>
          <a:p>
            <a:fld id="{A6B71C91-B0F7-4916-BEE6-B9135304B392}" type="slidenum">
              <a:rPr lang="fr-FR" altLang="fr-FR" smtClean="0"/>
              <a:pPr/>
              <a:t>‹N°›</a:t>
            </a:fld>
            <a:endParaRPr lang="fr-FR" altLang="fr-FR" dirty="0"/>
          </a:p>
        </p:txBody>
      </p:sp>
      <p:pic>
        <p:nvPicPr>
          <p:cNvPr id="53252" name="Picture 4" descr="Carre¦ü PowerPoint">
            <a:extLst>
              <a:ext uri="{FF2B5EF4-FFF2-40B4-BE49-F238E27FC236}">
                <a16:creationId xmlns:a16="http://schemas.microsoft.com/office/drawing/2014/main" id="{90270588-8D41-4909-808F-6ED0E3F16E1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32764" y="0"/>
            <a:ext cx="1011237" cy="75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387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dt="0"/>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266700" y="0"/>
            <a:ext cx="86741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7" name="Espace réservé du texte 2"/>
          <p:cNvSpPr>
            <a:spLocks noGrp="1"/>
          </p:cNvSpPr>
          <p:nvPr>
            <p:ph type="body" idx="1"/>
          </p:nvPr>
        </p:nvSpPr>
        <p:spPr bwMode="auto">
          <a:xfrm>
            <a:off x="179388" y="696913"/>
            <a:ext cx="8761412"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12" name="Espace réservé du numéro de diapositive 5"/>
          <p:cNvSpPr txBox="1">
            <a:spLocks/>
          </p:cNvSpPr>
          <p:nvPr/>
        </p:nvSpPr>
        <p:spPr>
          <a:xfrm>
            <a:off x="133350" y="4802188"/>
            <a:ext cx="785813" cy="274637"/>
          </a:xfrm>
          <a:prstGeom prst="rect">
            <a:avLst/>
          </a:prstGeom>
        </p:spPr>
        <p:txBody>
          <a:bodyPr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F06637FD-79ED-4FFC-8B6D-EA48063087BA}" type="slidenum">
              <a:rPr lang="fr-FR" smtClean="0">
                <a:solidFill>
                  <a:srgbClr val="333366"/>
                </a:solidFill>
              </a:rPr>
              <a:pPr algn="l" fontAlgn="auto">
                <a:spcBef>
                  <a:spcPts val="0"/>
                </a:spcBef>
                <a:spcAft>
                  <a:spcPts val="0"/>
                </a:spcAft>
                <a:defRPr/>
              </a:pPr>
              <a:t>‹N°›</a:t>
            </a:fld>
            <a:endParaRPr lang="fr-FR" dirty="0">
              <a:solidFill>
                <a:srgbClr val="333366"/>
              </a:solidFill>
            </a:endParaRPr>
          </a:p>
        </p:txBody>
      </p:sp>
      <p:cxnSp>
        <p:nvCxnSpPr>
          <p:cNvPr id="18" name="Straight Connector 3"/>
          <p:cNvCxnSpPr/>
          <p:nvPr/>
        </p:nvCxnSpPr>
        <p:spPr bwMode="auto">
          <a:xfrm>
            <a:off x="-4763" y="563563"/>
            <a:ext cx="9148763" cy="0"/>
          </a:xfrm>
          <a:prstGeom prst="line">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7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0" name="Rectangle 12"/>
          <p:cNvSpPr>
            <a:spLocks noChangeArrowheads="1"/>
          </p:cNvSpPr>
          <p:nvPr/>
        </p:nvSpPr>
        <p:spPr bwMode="auto">
          <a:xfrm>
            <a:off x="-1588" y="-14288"/>
            <a:ext cx="179388" cy="576263"/>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pPr algn="ctr" defTabSz="914400" eaLnBrk="0" hangingPunct="0"/>
            <a:endParaRPr lang="en-AU" sz="1400">
              <a:solidFill>
                <a:srgbClr val="323265"/>
              </a:solidFill>
              <a:latin typeface="Arial" pitchFamily="34" charset="0"/>
              <a:cs typeface="Arial" pitchFamily="34" charset="0"/>
            </a:endParaRPr>
          </a:p>
        </p:txBody>
      </p:sp>
      <p:sp>
        <p:nvSpPr>
          <p:cNvPr id="1031" name="Freeform 22"/>
          <p:cNvSpPr>
            <a:spLocks/>
          </p:cNvSpPr>
          <p:nvPr/>
        </p:nvSpPr>
        <p:spPr bwMode="auto">
          <a:xfrm rot="10800000" flipH="1">
            <a:off x="160338" y="4841875"/>
            <a:ext cx="207962" cy="219075"/>
          </a:xfrm>
          <a:custGeom>
            <a:avLst/>
            <a:gdLst>
              <a:gd name="T0" fmla="*/ 2147483647 w 412"/>
              <a:gd name="T1" fmla="*/ 2147483647 h 411"/>
              <a:gd name="T2" fmla="*/ 0 w 412"/>
              <a:gd name="T3" fmla="*/ 2147483647 h 411"/>
              <a:gd name="T4" fmla="*/ 0 w 412"/>
              <a:gd name="T5" fmla="*/ 0 h 411"/>
              <a:gd name="T6" fmla="*/ 2147483647 w 412"/>
              <a:gd name="T7" fmla="*/ 0 h 411"/>
              <a:gd name="T8" fmla="*/ 2147483647 w 412"/>
              <a:gd name="T9" fmla="*/ 2147483647 h 411"/>
              <a:gd name="T10" fmla="*/ 2147483647 w 412"/>
              <a:gd name="T11" fmla="*/ 2147483647 h 411"/>
              <a:gd name="T12" fmla="*/ 2147483647 w 412"/>
              <a:gd name="T13" fmla="*/ 2147483647 h 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411">
                <a:moveTo>
                  <a:pt x="39" y="411"/>
                </a:moveTo>
                <a:lnTo>
                  <a:pt x="0" y="411"/>
                </a:lnTo>
                <a:lnTo>
                  <a:pt x="0" y="0"/>
                </a:lnTo>
                <a:lnTo>
                  <a:pt x="412" y="0"/>
                </a:lnTo>
                <a:lnTo>
                  <a:pt x="412" y="39"/>
                </a:lnTo>
                <a:lnTo>
                  <a:pt x="39" y="39"/>
                </a:lnTo>
                <a:lnTo>
                  <a:pt x="39" y="41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ZoneTexte 11"/>
          <p:cNvSpPr txBox="1">
            <a:spLocks noChangeArrowheads="1"/>
          </p:cNvSpPr>
          <p:nvPr/>
        </p:nvSpPr>
        <p:spPr bwMode="auto">
          <a:xfrm>
            <a:off x="3708400" y="4743450"/>
            <a:ext cx="1727200" cy="185738"/>
          </a:xfrm>
          <a:prstGeom prst="rect">
            <a:avLst/>
          </a:prstGeom>
          <a:solidFill>
            <a:schemeClr val="bg1">
              <a:alpha val="50000"/>
            </a:schemeClr>
          </a:solidFill>
          <a:ln w="6350">
            <a:solidFill>
              <a:schemeClr val="bg1">
                <a:lumMod val="85000"/>
              </a:schemeClr>
            </a:solidFill>
            <a:miter lim="800000"/>
            <a:headEnd/>
            <a:tailEnd/>
          </a:ln>
        </p:spPr>
        <p:txBody>
          <a:bodyPr tIns="4680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600" dirty="0">
                <a:solidFill>
                  <a:schemeClr val="bg1">
                    <a:lumMod val="65000"/>
                  </a:schemeClr>
                </a:solidFill>
                <a:latin typeface="Arial" charset="0"/>
              </a:rPr>
              <a:t>THALES GROUP INTERNAL</a:t>
            </a:r>
          </a:p>
        </p:txBody>
      </p:sp>
      <p:pic>
        <p:nvPicPr>
          <p:cNvPr id="1033" name="Image 14" descr="logo_thales.png"/>
          <p:cNvPicPr>
            <a:picLocks noChangeAspect="1"/>
          </p:cNvPicPr>
          <p:nvPr/>
        </p:nvPicPr>
        <p:blipFill>
          <a:blip r:embed="rId14">
            <a:extLst>
              <a:ext uri="{28A0092B-C50C-407E-A947-70E740481C1C}">
                <a14:useLocalDpi xmlns:a14="http://schemas.microsoft.com/office/drawing/2010/main" val="0"/>
              </a:ext>
            </a:extLst>
          </a:blip>
          <a:srcRect l="9052" t="36000" r="9052" b="36000"/>
          <a:stretch>
            <a:fillRect/>
          </a:stretch>
        </p:blipFill>
        <p:spPr bwMode="auto">
          <a:xfrm>
            <a:off x="7213600" y="4743450"/>
            <a:ext cx="172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36"/>
          <p:cNvSpPr>
            <a:spLocks noChangeArrowheads="1"/>
          </p:cNvSpPr>
          <p:nvPr/>
        </p:nvSpPr>
        <p:spPr bwMode="auto">
          <a:xfrm rot="-5400000">
            <a:off x="-1889919" y="2628107"/>
            <a:ext cx="4046537"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914400" eaLnBrk="0" hangingPunct="0">
              <a:spcBef>
                <a:spcPct val="20000"/>
              </a:spcBef>
            </a:pPr>
            <a:r>
              <a:rPr lang="fr-FR" sz="600" dirty="0">
                <a:solidFill>
                  <a:srgbClr val="969696"/>
                </a:solidFill>
              </a:rPr>
              <a:t>Ce document ne peut être reproduit, modifié, adapté, publié, traduit, d'une quelconque façon, en tout ou partie, ni divulgué à un tiers sans l'accord préalable et écrit de Thales  -  ©Thales  2020 Tous Droits réservés.</a:t>
            </a:r>
            <a:endParaRPr lang="fr-FR" sz="700" dirty="0">
              <a:solidFill>
                <a:srgbClr val="606060"/>
              </a:solidFill>
            </a:endParaRPr>
          </a:p>
        </p:txBody>
      </p:sp>
      <p:sp>
        <p:nvSpPr>
          <p:cNvPr id="1035" name="Rectangle 36"/>
          <p:cNvSpPr>
            <a:spLocks noChangeArrowheads="1"/>
          </p:cNvSpPr>
          <p:nvPr/>
        </p:nvSpPr>
        <p:spPr bwMode="auto">
          <a:xfrm>
            <a:off x="611188" y="4896208"/>
            <a:ext cx="5475287" cy="123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914400" eaLnBrk="0" hangingPunct="0">
              <a:spcBef>
                <a:spcPct val="20000"/>
              </a:spcBef>
            </a:pPr>
            <a:r>
              <a:rPr lang="fr-FR" sz="800" b="0" dirty="0">
                <a:solidFill>
                  <a:srgbClr val="969696"/>
                </a:solidFill>
              </a:rPr>
              <a:t>TDMSFR63839910-00</a:t>
            </a:r>
            <a:r>
              <a:rPr lang="fr-FR" sz="800" b="0" dirty="0">
                <a:effectLst/>
              </a:rPr>
              <a:t>  </a:t>
            </a:r>
            <a:r>
              <a:rPr lang="fr-FR" sz="800" b="0" dirty="0">
                <a:solidFill>
                  <a:srgbClr val="969696"/>
                </a:solidFill>
              </a:rPr>
              <a:t>Thales DMS France SAS</a:t>
            </a:r>
            <a:endParaRPr lang="fr-FR" sz="900" b="0" dirty="0">
              <a:solidFill>
                <a:srgbClr val="606060"/>
              </a:solidFill>
            </a:endParaRPr>
          </a:p>
        </p:txBody>
      </p:sp>
    </p:spTree>
    <p:extLst>
      <p:ext uri="{BB962C8B-B14F-4D97-AF65-F5344CB8AC3E}">
        <p14:creationId xmlns:p14="http://schemas.microsoft.com/office/powerpoint/2010/main" val="351836682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457200" rtl="0" eaLnBrk="0" fontAlgn="base" hangingPunct="0">
        <a:lnSpc>
          <a:spcPct val="90000"/>
        </a:lnSpc>
        <a:spcBef>
          <a:spcPct val="0"/>
        </a:spcBef>
        <a:spcAft>
          <a:spcPct val="0"/>
        </a:spcAft>
        <a:defRPr sz="2000" b="1" kern="1200">
          <a:solidFill>
            <a:schemeClr val="tx1"/>
          </a:solidFill>
          <a:latin typeface="+mj-lt"/>
          <a:ea typeface="+mj-ea"/>
          <a:cs typeface="+mj-cs"/>
        </a:defRPr>
      </a:lvl1pPr>
      <a:lvl2pPr algn="l" defTabSz="457200" rtl="0" eaLnBrk="0" fontAlgn="base" hangingPunct="0">
        <a:lnSpc>
          <a:spcPct val="90000"/>
        </a:lnSpc>
        <a:spcBef>
          <a:spcPct val="0"/>
        </a:spcBef>
        <a:spcAft>
          <a:spcPct val="0"/>
        </a:spcAft>
        <a:defRPr sz="2000" b="1">
          <a:solidFill>
            <a:schemeClr val="tx1"/>
          </a:solidFill>
          <a:latin typeface="Century Gothic" pitchFamily="34" charset="0"/>
        </a:defRPr>
      </a:lvl2pPr>
      <a:lvl3pPr algn="l" defTabSz="457200" rtl="0" eaLnBrk="0" fontAlgn="base" hangingPunct="0">
        <a:lnSpc>
          <a:spcPct val="90000"/>
        </a:lnSpc>
        <a:spcBef>
          <a:spcPct val="0"/>
        </a:spcBef>
        <a:spcAft>
          <a:spcPct val="0"/>
        </a:spcAft>
        <a:defRPr sz="2000" b="1">
          <a:solidFill>
            <a:schemeClr val="tx1"/>
          </a:solidFill>
          <a:latin typeface="Century Gothic" pitchFamily="34" charset="0"/>
        </a:defRPr>
      </a:lvl3pPr>
      <a:lvl4pPr algn="l" defTabSz="457200" rtl="0" eaLnBrk="0" fontAlgn="base" hangingPunct="0">
        <a:lnSpc>
          <a:spcPct val="90000"/>
        </a:lnSpc>
        <a:spcBef>
          <a:spcPct val="0"/>
        </a:spcBef>
        <a:spcAft>
          <a:spcPct val="0"/>
        </a:spcAft>
        <a:defRPr sz="2000" b="1">
          <a:solidFill>
            <a:schemeClr val="tx1"/>
          </a:solidFill>
          <a:latin typeface="Century Gothic" pitchFamily="34" charset="0"/>
        </a:defRPr>
      </a:lvl4pPr>
      <a:lvl5pPr algn="l" defTabSz="457200" rtl="0" eaLnBrk="0" fontAlgn="base" hangingPunct="0">
        <a:lnSpc>
          <a:spcPct val="90000"/>
        </a:lnSpc>
        <a:spcBef>
          <a:spcPct val="0"/>
        </a:spcBef>
        <a:spcAft>
          <a:spcPct val="0"/>
        </a:spcAft>
        <a:defRPr sz="2000" b="1">
          <a:solidFill>
            <a:schemeClr val="tx1"/>
          </a:solidFill>
          <a:latin typeface="Century Gothic" pitchFamily="34" charset="0"/>
        </a:defRPr>
      </a:lvl5pPr>
      <a:lvl6pPr marL="457200" algn="l" defTabSz="457200" rtl="0" fontAlgn="base">
        <a:lnSpc>
          <a:spcPct val="90000"/>
        </a:lnSpc>
        <a:spcBef>
          <a:spcPct val="0"/>
        </a:spcBef>
        <a:spcAft>
          <a:spcPct val="0"/>
        </a:spcAft>
        <a:defRPr sz="2000" b="1">
          <a:solidFill>
            <a:schemeClr val="tx1"/>
          </a:solidFill>
          <a:latin typeface="Century Gothic" pitchFamily="34" charset="0"/>
        </a:defRPr>
      </a:lvl6pPr>
      <a:lvl7pPr marL="914400" algn="l" defTabSz="457200" rtl="0" fontAlgn="base">
        <a:lnSpc>
          <a:spcPct val="90000"/>
        </a:lnSpc>
        <a:spcBef>
          <a:spcPct val="0"/>
        </a:spcBef>
        <a:spcAft>
          <a:spcPct val="0"/>
        </a:spcAft>
        <a:defRPr sz="2000" b="1">
          <a:solidFill>
            <a:schemeClr val="tx1"/>
          </a:solidFill>
          <a:latin typeface="Century Gothic" pitchFamily="34" charset="0"/>
        </a:defRPr>
      </a:lvl7pPr>
      <a:lvl8pPr marL="1371600" algn="l" defTabSz="457200" rtl="0" fontAlgn="base">
        <a:lnSpc>
          <a:spcPct val="90000"/>
        </a:lnSpc>
        <a:spcBef>
          <a:spcPct val="0"/>
        </a:spcBef>
        <a:spcAft>
          <a:spcPct val="0"/>
        </a:spcAft>
        <a:defRPr sz="2000" b="1">
          <a:solidFill>
            <a:schemeClr val="tx1"/>
          </a:solidFill>
          <a:latin typeface="Century Gothic" pitchFamily="34" charset="0"/>
        </a:defRPr>
      </a:lvl8pPr>
      <a:lvl9pPr marL="1828800" algn="l" defTabSz="457200" rtl="0" fontAlgn="base">
        <a:lnSpc>
          <a:spcPct val="90000"/>
        </a:lnSpc>
        <a:spcBef>
          <a:spcPct val="0"/>
        </a:spcBef>
        <a:spcAft>
          <a:spcPct val="0"/>
        </a:spcAft>
        <a:defRPr sz="2000" b="1">
          <a:solidFill>
            <a:schemeClr val="tx1"/>
          </a:solidFill>
          <a:latin typeface="Century Gothic" pitchFamily="34" charset="0"/>
        </a:defRPr>
      </a:lvl9pPr>
    </p:titleStyle>
    <p:bodyStyle>
      <a:lvl1pPr marL="358775" indent="-180975" algn="l" defTabSz="457200" rtl="0" eaLnBrk="0" fontAlgn="base" hangingPunct="0">
        <a:spcBef>
          <a:spcPts val="600"/>
        </a:spcBef>
        <a:spcAft>
          <a:spcPts val="1200"/>
        </a:spcAft>
        <a:buClr>
          <a:schemeClr val="bg2"/>
        </a:buClr>
        <a:buSzPct val="90000"/>
        <a:buFont typeface="Century Gothic" pitchFamily="34" charset="0"/>
        <a:buChar char="▌"/>
        <a:tabLst>
          <a:tab pos="985838" algn="l"/>
        </a:tabLst>
        <a:defRPr lang="fr-FR" b="1" kern="1200" dirty="0">
          <a:solidFill>
            <a:schemeClr val="bg2"/>
          </a:solidFill>
          <a:latin typeface="+mn-lt"/>
          <a:ea typeface="+mn-ea"/>
          <a:cs typeface="+mn-cs"/>
        </a:defRPr>
      </a:lvl1pPr>
      <a:lvl2pPr marL="539750" indent="-182563" algn="l" defTabSz="457200" rtl="0" eaLnBrk="0" fontAlgn="base" hangingPunct="0">
        <a:spcBef>
          <a:spcPct val="0"/>
        </a:spcBef>
        <a:spcAft>
          <a:spcPts val="600"/>
        </a:spcAft>
        <a:buSzPct val="100000"/>
        <a:buBlip>
          <a:blip r:embed="rId15"/>
        </a:buBlip>
        <a:defRPr sz="1600" kern="1200">
          <a:solidFill>
            <a:schemeClr val="tx1"/>
          </a:solidFill>
          <a:latin typeface="+mn-lt"/>
          <a:ea typeface="+mn-ea"/>
          <a:cs typeface="+mn-cs"/>
        </a:defRPr>
      </a:lvl2pPr>
      <a:lvl3pPr marL="898525" indent="-182563" algn="l" defTabSz="457200" rtl="0" eaLnBrk="0" fontAlgn="base" hangingPunct="0">
        <a:spcBef>
          <a:spcPts val="363"/>
        </a:spcBef>
        <a:spcAft>
          <a:spcPct val="0"/>
        </a:spcAft>
        <a:buSzPct val="100000"/>
        <a:buFont typeface="Lucida Grande"/>
        <a:buChar char="-"/>
        <a:defRPr sz="1500" kern="1200">
          <a:solidFill>
            <a:srgbClr val="50505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900000" y="360000"/>
            <a:ext cx="7346100" cy="393900"/>
          </a:xfrm>
          <a:prstGeom prst="rect">
            <a:avLst/>
          </a:prstGeom>
          <a:noFill/>
          <a:ln>
            <a:noFill/>
          </a:ln>
        </p:spPr>
        <p:txBody>
          <a:bodyPr spcFirstLastPara="1" wrap="square" lIns="36000" tIns="0" rIns="36000" bIns="0" anchor="t" anchorCtr="0">
            <a:noAutofit/>
          </a:bodyPr>
          <a:lstStyle>
            <a:lvl1pPr marR="0" lvl="0" algn="l" rtl="0">
              <a:lnSpc>
                <a:spcPct val="8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897712" y="1059582"/>
            <a:ext cx="7346100" cy="1638900"/>
          </a:xfrm>
          <a:prstGeom prst="rect">
            <a:avLst/>
          </a:prstGeom>
          <a:noFill/>
          <a:ln>
            <a:noFill/>
          </a:ln>
        </p:spPr>
        <p:txBody>
          <a:bodyPr spcFirstLastPara="1" wrap="square" lIns="36000" tIns="0" rIns="36000" bIns="0" anchor="t" anchorCtr="0">
            <a:noAutofit/>
          </a:bodyPr>
          <a:lstStyle>
            <a:lvl1pPr marL="457200" marR="0" lvl="0" indent="-228600" algn="l" rtl="0">
              <a:spcBef>
                <a:spcPts val="1800"/>
              </a:spcBef>
              <a:spcAft>
                <a:spcPts val="0"/>
              </a:spcAft>
              <a:buClr>
                <a:schemeClr val="accent2"/>
              </a:buClr>
              <a:buSzPts val="1700"/>
              <a:buFont typeface="Arial"/>
              <a:buNone/>
              <a:defRPr sz="1700" b="1" i="0" u="none" strike="noStrike" cap="none">
                <a:solidFill>
                  <a:schemeClr val="accent2"/>
                </a:solidFill>
                <a:latin typeface="Arial"/>
                <a:ea typeface="Arial"/>
                <a:cs typeface="Arial"/>
                <a:sym typeface="Arial"/>
              </a:defRPr>
            </a:lvl1pPr>
            <a:lvl2pPr marL="914400" marR="0" lvl="1" indent="-228600" algn="l" rtl="0">
              <a:spcBef>
                <a:spcPts val="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304800" algn="l" rtl="0">
              <a:spcBef>
                <a:spcPts val="600"/>
              </a:spcBef>
              <a:spcAft>
                <a:spcPts val="0"/>
              </a:spcAft>
              <a:buClr>
                <a:schemeClr val="dk2"/>
              </a:buClr>
              <a:buSzPts val="1200"/>
              <a:buFont typeface="Noto Sans Symbols"/>
              <a:buChar char="∙"/>
              <a:defRPr sz="1200" b="0" i="0" u="none" strike="noStrike" cap="none">
                <a:solidFill>
                  <a:schemeClr val="dk1"/>
                </a:solidFill>
                <a:latin typeface="Arial Black"/>
                <a:ea typeface="Arial Black"/>
                <a:cs typeface="Arial Black"/>
                <a:sym typeface="Arial Black"/>
              </a:defRPr>
            </a:lvl4pPr>
            <a:lvl5pPr marL="2286000" marR="0" lvl="4" indent="-298450" algn="l" rtl="0">
              <a:spcBef>
                <a:spcPts val="0"/>
              </a:spcBef>
              <a:spcAft>
                <a:spcPts val="0"/>
              </a:spcAft>
              <a:buClr>
                <a:schemeClr val="accent2"/>
              </a:buClr>
              <a:buSzPts val="1100"/>
              <a:buFont typeface="Noto Sans Symbols"/>
              <a:buChar char="∙"/>
              <a:defRPr sz="1100" b="0" i="0" u="none" strike="noStrike" cap="none">
                <a:solidFill>
                  <a:schemeClr val="dk1"/>
                </a:solidFill>
                <a:latin typeface="Arial"/>
                <a:ea typeface="Arial"/>
                <a:cs typeface="Arial"/>
                <a:sym typeface="Arial"/>
              </a:defRPr>
            </a:lvl5pPr>
            <a:lvl6pPr marL="2743200" marR="0" lvl="5" indent="-285750" algn="l" rtl="0">
              <a:spcBef>
                <a:spcPts val="0"/>
              </a:spcBef>
              <a:spcAft>
                <a:spcPts val="0"/>
              </a:spcAft>
              <a:buClr>
                <a:schemeClr val="dk1"/>
              </a:buClr>
              <a:buSzPts val="900"/>
              <a:buFont typeface="Noto Sans Symbols"/>
              <a:buChar char="∙"/>
              <a:defRPr sz="900" b="0" i="0" u="none" strike="noStrike" cap="none">
                <a:solidFill>
                  <a:schemeClr val="dk1"/>
                </a:solidFill>
                <a:latin typeface="Arial"/>
                <a:ea typeface="Arial"/>
                <a:cs typeface="Arial"/>
                <a:sym typeface="Arial"/>
              </a:defRPr>
            </a:lvl6pPr>
            <a:lvl7pPr marL="3200400" marR="0" lvl="6" indent="-228600" algn="ctr" rtl="0">
              <a:spcBef>
                <a:spcPts val="1200"/>
              </a:spcBef>
              <a:spcAft>
                <a:spcPts val="0"/>
              </a:spcAft>
              <a:buClr>
                <a:schemeClr val="accent2"/>
              </a:buClr>
              <a:buSzPts val="1200"/>
              <a:buFont typeface="Arial"/>
              <a:buNone/>
              <a:defRPr sz="1200" b="0" i="1" u="none" strike="noStrike" cap="none">
                <a:solidFill>
                  <a:schemeClr val="accent2"/>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ftr" idx="11"/>
          </p:nvPr>
        </p:nvSpPr>
        <p:spPr>
          <a:xfrm>
            <a:off x="4572000" y="4731990"/>
            <a:ext cx="3867600" cy="123000"/>
          </a:xfrm>
          <a:prstGeom prst="rect">
            <a:avLst/>
          </a:prstGeom>
          <a:noFill/>
          <a:ln>
            <a:noFill/>
          </a:ln>
        </p:spPr>
        <p:txBody>
          <a:bodyPr spcFirstLastPara="1" wrap="square" lIns="36000" tIns="0" rIns="36000" bIns="0" anchor="ctr" anchorCtr="0">
            <a:noAutofit/>
          </a:bodyPr>
          <a:lstStyle>
            <a:lvl1pPr marR="0" lvl="0" algn="r" rtl="0">
              <a:spcBef>
                <a:spcPts val="0"/>
              </a:spcBef>
              <a:spcAft>
                <a:spcPts val="0"/>
              </a:spcAft>
              <a:buSzPts val="1400"/>
              <a:buNone/>
              <a:defRPr sz="800" b="0" i="0" u="none" strike="noStrike" cap="none">
                <a:solidFill>
                  <a:schemeClr val="accent4"/>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p:nvPr/>
        </p:nvSpPr>
        <p:spPr>
          <a:xfrm>
            <a:off x="8604448" y="4767994"/>
            <a:ext cx="279600" cy="138600"/>
          </a:xfrm>
          <a:prstGeom prst="rect">
            <a:avLst/>
          </a:prstGeom>
          <a:noFill/>
          <a:ln>
            <a:noFill/>
          </a:ln>
        </p:spPr>
        <p:txBody>
          <a:bodyPr spcFirstLastPara="1" wrap="square" lIns="36000" tIns="0" rIns="36000" bIns="0" anchor="ctr" anchorCtr="0">
            <a:noAutofit/>
          </a:bodyPr>
          <a:lstStyle/>
          <a:p>
            <a:pPr marL="0" marR="0" lvl="0" indent="0" algn="r" rtl="0">
              <a:spcBef>
                <a:spcPts val="0"/>
              </a:spcBef>
              <a:spcAft>
                <a:spcPts val="0"/>
              </a:spcAft>
              <a:buNone/>
            </a:pPr>
            <a:fld id="{00000000-1234-1234-1234-123412341234}" type="slidenum">
              <a:rPr lang="fr" sz="900" b="0" i="0" u="none" strike="noStrike" cap="none">
                <a:solidFill>
                  <a:schemeClr val="dk1"/>
                </a:solidFill>
                <a:latin typeface="Arial"/>
                <a:ea typeface="Arial"/>
                <a:cs typeface="Arial"/>
                <a:sym typeface="Arial"/>
              </a:rPr>
              <a:t>‹N°›</a:t>
            </a:fld>
            <a:endParaRPr sz="900" b="0" i="0" u="none" strike="noStrike" cap="none">
              <a:solidFill>
                <a:schemeClr val="dk1"/>
              </a:solidFill>
              <a:latin typeface="Arial"/>
              <a:ea typeface="Arial"/>
              <a:cs typeface="Arial"/>
              <a:sym typeface="Arial"/>
            </a:endParaRPr>
          </a:p>
        </p:txBody>
      </p:sp>
      <p:pic>
        <p:nvPicPr>
          <p:cNvPr id="55" name="Google Shape;55;p13"/>
          <p:cNvPicPr preferRelativeResize="0"/>
          <p:nvPr/>
        </p:nvPicPr>
        <p:blipFill rotWithShape="1">
          <a:blip r:embed="rId16">
            <a:alphaModFix/>
          </a:blip>
          <a:srcRect/>
          <a:stretch/>
        </p:blipFill>
        <p:spPr>
          <a:xfrm>
            <a:off x="360000" y="4680000"/>
            <a:ext cx="863998" cy="271085"/>
          </a:xfrm>
          <a:prstGeom prst="rect">
            <a:avLst/>
          </a:prstGeom>
          <a:noFill/>
          <a:ln>
            <a:noFill/>
          </a:ln>
        </p:spPr>
      </p:pic>
      <p:sp>
        <p:nvSpPr>
          <p:cNvPr id="56" name="Google Shape;56;p13"/>
          <p:cNvSpPr txBox="1">
            <a:spLocks noGrp="1"/>
          </p:cNvSpPr>
          <p:nvPr>
            <p:ph type="dt" idx="10"/>
          </p:nvPr>
        </p:nvSpPr>
        <p:spPr>
          <a:xfrm>
            <a:off x="6306108" y="4870432"/>
            <a:ext cx="2133600" cy="123000"/>
          </a:xfrm>
          <a:prstGeom prst="rect">
            <a:avLst/>
          </a:prstGeom>
          <a:noFill/>
          <a:ln>
            <a:noFill/>
          </a:ln>
        </p:spPr>
        <p:txBody>
          <a:bodyPr spcFirstLastPara="1" wrap="square" lIns="36000" tIns="0" rIns="36000" bIns="0" anchor="ctr" anchorCtr="0">
            <a:noAutofit/>
          </a:bodyPr>
          <a:lstStyle>
            <a:lvl1pPr marR="0" lvl="0" algn="l" rtl="0">
              <a:spcBef>
                <a:spcPts val="0"/>
              </a:spcBef>
              <a:spcAft>
                <a:spcPts val="0"/>
              </a:spcAft>
              <a:buSzPts val="1400"/>
              <a:buNone/>
              <a:defRPr sz="800" b="1" i="0" u="none" strike="noStrike" cap="none">
                <a:solidFill>
                  <a:schemeClr val="accent4"/>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Google Shape;57;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accent2"/>
                </a:solidFill>
              </a:defRPr>
            </a:lvl1pPr>
            <a:lvl2pPr lvl="1" algn="r" rtl="0">
              <a:buNone/>
              <a:defRPr sz="1300">
                <a:solidFill>
                  <a:schemeClr val="accent2"/>
                </a:solidFill>
              </a:defRPr>
            </a:lvl2pPr>
            <a:lvl3pPr lvl="2" algn="r" rtl="0">
              <a:buNone/>
              <a:defRPr sz="1300">
                <a:solidFill>
                  <a:schemeClr val="accent2"/>
                </a:solidFill>
              </a:defRPr>
            </a:lvl3pPr>
            <a:lvl4pPr lvl="3" algn="r" rtl="0">
              <a:buNone/>
              <a:defRPr sz="1300">
                <a:solidFill>
                  <a:schemeClr val="accent2"/>
                </a:solidFill>
              </a:defRPr>
            </a:lvl4pPr>
            <a:lvl5pPr lvl="4" algn="r" rtl="0">
              <a:buNone/>
              <a:defRPr sz="1300">
                <a:solidFill>
                  <a:schemeClr val="accent2"/>
                </a:solidFill>
              </a:defRPr>
            </a:lvl5pPr>
            <a:lvl6pPr lvl="5" algn="r" rtl="0">
              <a:buNone/>
              <a:defRPr sz="1300">
                <a:solidFill>
                  <a:schemeClr val="accent2"/>
                </a:solidFill>
              </a:defRPr>
            </a:lvl6pPr>
            <a:lvl7pPr lvl="6" algn="r" rtl="0">
              <a:buNone/>
              <a:defRPr sz="1300">
                <a:solidFill>
                  <a:schemeClr val="accent2"/>
                </a:solidFill>
              </a:defRPr>
            </a:lvl7pPr>
            <a:lvl8pPr lvl="7" algn="r" rtl="0">
              <a:buNone/>
              <a:defRPr sz="1300">
                <a:solidFill>
                  <a:schemeClr val="accent2"/>
                </a:solidFill>
              </a:defRPr>
            </a:lvl8pPr>
            <a:lvl9pPr lvl="8" algn="r" rtl="0">
              <a:buNone/>
              <a:defRPr sz="1300">
                <a:solidFill>
                  <a:schemeClr val="accent2"/>
                </a:solidFill>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2616213506"/>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54.xml"/><Relationship Id="rId5" Type="http://schemas.openxmlformats.org/officeDocument/2006/relationships/image" Target="../media/image1.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65.xml"/><Relationship Id="rId6" Type="http://schemas.openxmlformats.org/officeDocument/2006/relationships/image" Target="../media/image42.png"/><Relationship Id="rId5" Type="http://schemas.openxmlformats.org/officeDocument/2006/relationships/image" Target="../media/image1.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5.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sv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65.xml"/><Relationship Id="rId6" Type="http://schemas.openxmlformats.org/officeDocument/2006/relationships/image" Target="../media/image48.PNG"/><Relationship Id="rId5" Type="http://schemas.openxmlformats.org/officeDocument/2006/relationships/image" Target="../media/image1.png"/><Relationship Id="rId4" Type="http://schemas.openxmlformats.org/officeDocument/2006/relationships/image" Target="../media/image45.sv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65.xml"/><Relationship Id="rId6" Type="http://schemas.openxmlformats.org/officeDocument/2006/relationships/image" Target="../media/image49.PNG"/><Relationship Id="rId5" Type="http://schemas.openxmlformats.org/officeDocument/2006/relationships/image" Target="../media/image1.png"/><Relationship Id="rId4" Type="http://schemas.openxmlformats.org/officeDocument/2006/relationships/image" Target="../media/image45.sv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65.xml"/><Relationship Id="rId6" Type="http://schemas.openxmlformats.org/officeDocument/2006/relationships/image" Target="../media/image50.PNG"/><Relationship Id="rId5" Type="http://schemas.openxmlformats.org/officeDocument/2006/relationships/image" Target="../media/image1.png"/><Relationship Id="rId4" Type="http://schemas.openxmlformats.org/officeDocument/2006/relationships/image" Target="../media/image45.sv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65.xml"/><Relationship Id="rId6" Type="http://schemas.openxmlformats.org/officeDocument/2006/relationships/image" Target="../media/image51.PNG"/><Relationship Id="rId5" Type="http://schemas.openxmlformats.org/officeDocument/2006/relationships/image" Target="../media/image1.png"/><Relationship Id="rId4" Type="http://schemas.openxmlformats.org/officeDocument/2006/relationships/image" Target="../media/image45.sv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65.xml"/><Relationship Id="rId6" Type="http://schemas.openxmlformats.org/officeDocument/2006/relationships/image" Target="../media/image52.PNG"/><Relationship Id="rId5" Type="http://schemas.openxmlformats.org/officeDocument/2006/relationships/image" Target="../media/image1.png"/><Relationship Id="rId4" Type="http://schemas.openxmlformats.org/officeDocument/2006/relationships/image" Target="../media/image45.sv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65.xml"/><Relationship Id="rId4" Type="http://schemas.openxmlformats.org/officeDocument/2006/relationships/image" Target="../media/image45.sv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65.xml"/><Relationship Id="rId6" Type="http://schemas.openxmlformats.org/officeDocument/2006/relationships/image" Target="../media/image55.png"/><Relationship Id="rId5" Type="http://schemas.openxmlformats.org/officeDocument/2006/relationships/image" Target="../media/image1.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66.xml"/><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archifiltre.fabrique.social.gouv.fr/faq" TargetMode="External"/><Relationship Id="rId2" Type="http://schemas.openxmlformats.org/officeDocument/2006/relationships/hyperlink" Target="https://archifiltre.fabrique.social.gouv.fr/" TargetMode="External"/><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hyperlink" Target="https://github.com/SocialGouv/archifiltre/wiki/Wiki-Archifiltr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1.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53D02CA1-A28F-4624-A9D7-E2B4D07CA920}"/>
              </a:ext>
            </a:extLst>
          </p:cNvPr>
          <p:cNvSpPr>
            <a:spLocks noGrp="1"/>
          </p:cNvSpPr>
          <p:nvPr>
            <p:ph type="subTitle" idx="1"/>
          </p:nvPr>
        </p:nvSpPr>
        <p:spPr>
          <a:xfrm>
            <a:off x="900114" y="2139702"/>
            <a:ext cx="7343775" cy="1384995"/>
          </a:xfrm>
        </p:spPr>
        <p:txBody>
          <a:bodyPr/>
          <a:lstStyle/>
          <a:p>
            <a:r>
              <a:rPr lang="fr-FR" b="1" dirty="0">
                <a:solidFill>
                  <a:srgbClr val="FFB536"/>
                </a:solidFill>
              </a:rPr>
              <a:t>Aide à la détection des documents engageants dans les serveurs avec ARCHIFILTRE</a:t>
            </a:r>
          </a:p>
        </p:txBody>
      </p:sp>
      <p:sp>
        <p:nvSpPr>
          <p:cNvPr id="5" name="Espace réservé du texte 4">
            <a:extLst>
              <a:ext uri="{FF2B5EF4-FFF2-40B4-BE49-F238E27FC236}">
                <a16:creationId xmlns:a16="http://schemas.microsoft.com/office/drawing/2014/main" id="{172E5E52-3EC6-4800-A836-A943C2EC5411}"/>
              </a:ext>
            </a:extLst>
          </p:cNvPr>
          <p:cNvSpPr>
            <a:spLocks noGrp="1"/>
          </p:cNvSpPr>
          <p:nvPr>
            <p:ph type="body" sz="quarter" idx="12"/>
          </p:nvPr>
        </p:nvSpPr>
        <p:spPr>
          <a:xfrm>
            <a:off x="900112" y="3723878"/>
            <a:ext cx="7343775" cy="1046440"/>
          </a:xfrm>
        </p:spPr>
        <p:txBody>
          <a:bodyPr/>
          <a:lstStyle/>
          <a:p>
            <a:r>
              <a:rPr lang="fr-FR" dirty="0"/>
              <a:t>Atelier N° 33</a:t>
            </a:r>
          </a:p>
          <a:p>
            <a:r>
              <a:rPr lang="fr-FR" dirty="0"/>
              <a:t>28 Janvier 2021 (14h30-16h30)</a:t>
            </a:r>
          </a:p>
          <a:p>
            <a:r>
              <a:rPr lang="fr-FR" dirty="0"/>
              <a:t>22 participants</a:t>
            </a:r>
          </a:p>
          <a:p>
            <a:endParaRPr lang="fr-FR" dirty="0"/>
          </a:p>
        </p:txBody>
      </p:sp>
      <p:sp>
        <p:nvSpPr>
          <p:cNvPr id="6" name="Espace réservé du texte 5">
            <a:extLst>
              <a:ext uri="{FF2B5EF4-FFF2-40B4-BE49-F238E27FC236}">
                <a16:creationId xmlns:a16="http://schemas.microsoft.com/office/drawing/2014/main" id="{5CC1AED2-C4FE-4FA3-91F6-B82D91D7690E}"/>
              </a:ext>
            </a:extLst>
          </p:cNvPr>
          <p:cNvSpPr>
            <a:spLocks noGrp="1"/>
          </p:cNvSpPr>
          <p:nvPr>
            <p:ph type="body" sz="quarter" idx="13"/>
          </p:nvPr>
        </p:nvSpPr>
        <p:spPr>
          <a:xfrm>
            <a:off x="900114" y="1495127"/>
            <a:ext cx="7343775" cy="553998"/>
          </a:xfrm>
        </p:spPr>
        <p:txBody>
          <a:bodyPr/>
          <a:lstStyle/>
          <a:p>
            <a:r>
              <a:rPr lang="fr-FR" sz="3600" dirty="0"/>
              <a:t>Les Ateliers du CR2PA</a:t>
            </a:r>
          </a:p>
        </p:txBody>
      </p:sp>
      <p:pic>
        <p:nvPicPr>
          <p:cNvPr id="7" name="Picture 2">
            <a:extLst>
              <a:ext uri="{FF2B5EF4-FFF2-40B4-BE49-F238E27FC236}">
                <a16:creationId xmlns:a16="http://schemas.microsoft.com/office/drawing/2014/main" id="{EE306004-5DA8-475E-8984-AACE20BE84D9}"/>
              </a:ext>
            </a:extLst>
          </p:cNvPr>
          <p:cNvPicPr>
            <a:picLocks noChangeAspect="1" noChangeArrowheads="1"/>
          </p:cNvPicPr>
          <p:nvPr/>
        </p:nvPicPr>
        <p:blipFill>
          <a:blip r:embed="rId2" cstate="print"/>
          <a:srcRect/>
          <a:stretch>
            <a:fillRect/>
          </a:stretch>
        </p:blipFill>
        <p:spPr bwMode="auto">
          <a:xfrm>
            <a:off x="7956376" y="267494"/>
            <a:ext cx="1026114" cy="1031573"/>
          </a:xfrm>
          <a:prstGeom prst="rect">
            <a:avLst/>
          </a:prstGeom>
          <a:noFill/>
          <a:ln w="9525">
            <a:noFill/>
            <a:miter lim="800000"/>
            <a:headEnd/>
            <a:tailEnd/>
          </a:ln>
        </p:spPr>
      </p:pic>
      <p:pic>
        <p:nvPicPr>
          <p:cNvPr id="1026" name="Picture 2">
            <a:extLst>
              <a:ext uri="{FF2B5EF4-FFF2-40B4-BE49-F238E27FC236}">
                <a16:creationId xmlns:a16="http://schemas.microsoft.com/office/drawing/2014/main" id="{230DA871-2FB1-4B04-AD8A-A8DC38276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629482"/>
            <a:ext cx="15240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349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Graphique 18" descr="Iceberg contour">
            <a:extLst>
              <a:ext uri="{FF2B5EF4-FFF2-40B4-BE49-F238E27FC236}">
                <a16:creationId xmlns:a16="http://schemas.microsoft.com/office/drawing/2014/main" id="{00F901CD-FD62-4B33-BB0D-C8431B4584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30292" y="54117"/>
            <a:ext cx="2665158" cy="2665158"/>
          </a:xfrm>
          <a:prstGeom prst="rect">
            <a:avLst/>
          </a:prstGeom>
        </p:spPr>
      </p:pic>
      <p:sp>
        <p:nvSpPr>
          <p:cNvPr id="14" name="Rectangle 13">
            <a:extLst>
              <a:ext uri="{FF2B5EF4-FFF2-40B4-BE49-F238E27FC236}">
                <a16:creationId xmlns:a16="http://schemas.microsoft.com/office/drawing/2014/main" id="{D67C06F9-397F-47ED-A794-F0A057838C33}"/>
              </a:ext>
            </a:extLst>
          </p:cNvPr>
          <p:cNvSpPr/>
          <p:nvPr/>
        </p:nvSpPr>
        <p:spPr bwMode="auto">
          <a:xfrm>
            <a:off x="1721644" y="1475450"/>
            <a:ext cx="1478756" cy="1910443"/>
          </a:xfrm>
          <a:prstGeom prst="rect">
            <a:avLst/>
          </a:prstGeom>
          <a:noFill/>
        </p:spPr>
        <p:txBody>
          <a:bodyPr vert="horz" lIns="68580" tIns="34290" rIns="68580" bIns="34290" numCol="1" rtlCol="0" anchor="ctr" anchorCtr="0" compatLnSpc="1">
            <a:prstTxWarp prst="textNoShape">
              <a:avLst/>
            </a:prstTxWarp>
            <a:normAutofit/>
          </a:bodyPr>
          <a:lstStyle/>
          <a:p>
            <a:pPr algn="ctr" defTabSz="685800" fontAlgn="base">
              <a:lnSpc>
                <a:spcPct val="90000"/>
              </a:lnSpc>
              <a:spcBef>
                <a:spcPct val="0"/>
              </a:spcBef>
              <a:spcAft>
                <a:spcPts val="450"/>
              </a:spcAft>
            </a:pPr>
            <a:r>
              <a:rPr lang="en-US" sz="2325" b="1">
                <a:solidFill>
                  <a:srgbClr val="FFFFFF"/>
                </a:solidFill>
                <a:latin typeface="Arial"/>
              </a:rPr>
              <a:t>Les cibles</a:t>
            </a:r>
          </a:p>
        </p:txBody>
      </p:sp>
      <p:sp>
        <p:nvSpPr>
          <p:cNvPr id="11" name="Espace réservé du contenu 10">
            <a:extLst>
              <a:ext uri="{FF2B5EF4-FFF2-40B4-BE49-F238E27FC236}">
                <a16:creationId xmlns:a16="http://schemas.microsoft.com/office/drawing/2014/main" id="{582F56DA-A578-4E74-A7C6-4CB7494F6DDD}"/>
              </a:ext>
            </a:extLst>
          </p:cNvPr>
          <p:cNvSpPr>
            <a:spLocks noGrp="1"/>
          </p:cNvSpPr>
          <p:nvPr>
            <p:ph idx="1"/>
          </p:nvPr>
        </p:nvSpPr>
        <p:spPr>
          <a:xfrm>
            <a:off x="2175523" y="2841780"/>
            <a:ext cx="5475503" cy="2019562"/>
          </a:xfrm>
        </p:spPr>
        <p:txBody>
          <a:bodyPr wrap="square" anchor="t">
            <a:normAutofit fontScale="92500" lnSpcReduction="20000"/>
          </a:bodyPr>
          <a:lstStyle/>
          <a:p>
            <a:r>
              <a:rPr lang="fr-FR" sz="2100" dirty="0"/>
              <a:t>Certains fichiers ne sont pas pris en compte par le système</a:t>
            </a:r>
          </a:p>
          <a:p>
            <a:pPr lvl="1"/>
            <a:r>
              <a:rPr lang="fr-FR" sz="1800" dirty="0"/>
              <a:t> chemin d’accès trop long</a:t>
            </a:r>
          </a:p>
          <a:p>
            <a:pPr lvl="1"/>
            <a:r>
              <a:rPr lang="fr-FR" sz="1800" dirty="0"/>
              <a:t>Zip</a:t>
            </a:r>
          </a:p>
          <a:p>
            <a:pPr lvl="1"/>
            <a:r>
              <a:rPr lang="fr-FR" sz="1800" dirty="0"/>
              <a:t>Caractères spéciaux</a:t>
            </a:r>
          </a:p>
          <a:p>
            <a:endParaRPr lang="fr-FR" sz="2100" dirty="0"/>
          </a:p>
          <a:p>
            <a:r>
              <a:rPr lang="fr-FR" sz="2100" dirty="0"/>
              <a:t>Les dossiers sont volumineux</a:t>
            </a:r>
          </a:p>
        </p:txBody>
      </p:sp>
      <p:sp>
        <p:nvSpPr>
          <p:cNvPr id="4" name="Espace réservé du pied de page 3">
            <a:extLst>
              <a:ext uri="{FF2B5EF4-FFF2-40B4-BE49-F238E27FC236}">
                <a16:creationId xmlns:a16="http://schemas.microsoft.com/office/drawing/2014/main" id="{DDB71077-F186-4A3C-BF45-BECCBA368C1C}"/>
              </a:ext>
            </a:extLst>
          </p:cNvPr>
          <p:cNvSpPr>
            <a:spLocks noGrp="1"/>
          </p:cNvSpPr>
          <p:nvPr>
            <p:ph type="ftr" sz="quarter" idx="3"/>
          </p:nvPr>
        </p:nvSpPr>
        <p:spPr/>
        <p:txBody>
          <a:bodyPr vert="horz" wrap="square" lIns="68580" tIns="34290" rIns="68580" bIns="34290" numCol="1" rtlCol="0" anchor="ctr" anchorCtr="0" compatLnSpc="1">
            <a:prstTxWarp prst="textNoShape">
              <a:avLst/>
            </a:prstTxWarp>
            <a:normAutofit fontScale="77500" lnSpcReduction="20000"/>
          </a:bodyPr>
          <a:lstStyle/>
          <a:p>
            <a:pPr defTabSz="685800" fontAlgn="base">
              <a:spcAft>
                <a:spcPts val="450"/>
              </a:spcAft>
            </a:pPr>
            <a:r>
              <a:rPr lang="fr-FR" altLang="fr-FR" sz="900">
                <a:solidFill>
                  <a:srgbClr val="3C5056">
                    <a:alpha val="80000"/>
                  </a:srgbClr>
                </a:solidFill>
                <a:latin typeface="Arial"/>
              </a:rPr>
              <a:t>Atelier CR2PA - Aide à la détection des documents engageants dans les serveurs – 26 mars 2021</a:t>
            </a:r>
            <a:endParaRPr lang="en-US" altLang="fr-FR" sz="900">
              <a:solidFill>
                <a:srgbClr val="3C5056">
                  <a:alpha val="80000"/>
                </a:srgbClr>
              </a:solidFill>
              <a:latin typeface="Arial"/>
            </a:endParaRPr>
          </a:p>
        </p:txBody>
      </p:sp>
      <p:sp>
        <p:nvSpPr>
          <p:cNvPr id="17" name="Rectangle 16">
            <a:extLst>
              <a:ext uri="{FF2B5EF4-FFF2-40B4-BE49-F238E27FC236}">
                <a16:creationId xmlns:a16="http://schemas.microsoft.com/office/drawing/2014/main" id="{E12A5A85-5DF5-470A-BB5D-5B1201F37C4F}"/>
              </a:ext>
            </a:extLst>
          </p:cNvPr>
          <p:cNvSpPr/>
          <p:nvPr/>
        </p:nvSpPr>
        <p:spPr bwMode="auto">
          <a:xfrm>
            <a:off x="1143000" y="-11780"/>
            <a:ext cx="927529" cy="522982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fontAlgn="base">
              <a:spcBef>
                <a:spcPct val="50000"/>
              </a:spcBef>
              <a:spcAft>
                <a:spcPct val="0"/>
              </a:spcAft>
            </a:pPr>
            <a:endParaRPr lang="fr-FR" sz="1200" b="1">
              <a:solidFill>
                <a:srgbClr val="B8C086"/>
              </a:solidFill>
              <a:latin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05707FEB-1EA8-4791-8B66-9254065E77A9}"/>
              </a:ext>
            </a:extLst>
          </p:cNvPr>
          <p:cNvSpPr>
            <a:spLocks noGrp="1"/>
          </p:cNvSpPr>
          <p:nvPr>
            <p:ph type="sldNum" sz="quarter" idx="4"/>
          </p:nvPr>
        </p:nvSpPr>
        <p:spPr/>
        <p:txBody>
          <a:bodyPr vert="horz" wrap="square" lIns="68580" tIns="34290" rIns="68580" bIns="34290" numCol="1" rtlCol="0" anchor="ctr" anchorCtr="0" compatLnSpc="1">
            <a:prstTxWarp prst="textNoShape">
              <a:avLst/>
            </a:prstTxWarp>
            <a:normAutofit fontScale="77500" lnSpcReduction="20000"/>
          </a:bodyPr>
          <a:lstStyle/>
          <a:p>
            <a:pPr defTabSz="685800" fontAlgn="base">
              <a:spcAft>
                <a:spcPts val="450"/>
              </a:spcAft>
            </a:pPr>
            <a:fld id="{A6B71C91-B0F7-4916-BEE6-B9135304B392}" type="slidenum">
              <a:rPr lang="en-US" altLang="fr-FR" sz="900">
                <a:solidFill>
                  <a:srgbClr val="3C5056">
                    <a:alpha val="80000"/>
                  </a:srgbClr>
                </a:solidFill>
                <a:latin typeface="Arial"/>
              </a:rPr>
              <a:pPr defTabSz="685800" fontAlgn="base">
                <a:spcAft>
                  <a:spcPts val="450"/>
                </a:spcAft>
              </a:pPr>
              <a:t>10</a:t>
            </a:fld>
            <a:endParaRPr lang="en-US" altLang="fr-FR" sz="900">
              <a:solidFill>
                <a:srgbClr val="3C5056">
                  <a:alpha val="80000"/>
                </a:srgbClr>
              </a:solidFill>
              <a:latin typeface="Arial"/>
            </a:endParaRPr>
          </a:p>
        </p:txBody>
      </p:sp>
      <p:sp>
        <p:nvSpPr>
          <p:cNvPr id="16" name="Titre 15">
            <a:extLst>
              <a:ext uri="{FF2B5EF4-FFF2-40B4-BE49-F238E27FC236}">
                <a16:creationId xmlns:a16="http://schemas.microsoft.com/office/drawing/2014/main" id="{3A9CEE18-A912-4065-844F-1B2B9BC714F3}"/>
              </a:ext>
            </a:extLst>
          </p:cNvPr>
          <p:cNvSpPr>
            <a:spLocks noGrp="1"/>
          </p:cNvSpPr>
          <p:nvPr>
            <p:ph type="title"/>
          </p:nvPr>
        </p:nvSpPr>
        <p:spPr>
          <a:xfrm>
            <a:off x="1169622" y="141480"/>
            <a:ext cx="702078" cy="4644516"/>
          </a:xfrm>
        </p:spPr>
        <p:txBody>
          <a:bodyPr vert="vert270"/>
          <a:lstStyle/>
          <a:p>
            <a:r>
              <a:rPr lang="fr-FR" sz="2700" dirty="0">
                <a:solidFill>
                  <a:schemeClr val="bg1"/>
                </a:solidFill>
              </a:rPr>
              <a:t>problèmes rencontrés lors des 1ers essais</a:t>
            </a:r>
          </a:p>
        </p:txBody>
      </p:sp>
    </p:spTree>
    <p:extLst>
      <p:ext uri="{BB962C8B-B14F-4D97-AF65-F5344CB8AC3E}">
        <p14:creationId xmlns:p14="http://schemas.microsoft.com/office/powerpoint/2010/main" val="124878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Graphique 18" descr="Recherche de dossiers contour">
            <a:extLst>
              <a:ext uri="{FF2B5EF4-FFF2-40B4-BE49-F238E27FC236}">
                <a16:creationId xmlns:a16="http://schemas.microsoft.com/office/drawing/2014/main" id="{00F901CD-FD62-4B33-BB0D-C8431B4584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175522" y="-19794"/>
            <a:ext cx="2665158" cy="2665158"/>
          </a:xfrm>
          <a:prstGeom prst="rect">
            <a:avLst/>
          </a:prstGeom>
        </p:spPr>
      </p:pic>
      <p:sp>
        <p:nvSpPr>
          <p:cNvPr id="14" name="Rectangle 13">
            <a:extLst>
              <a:ext uri="{FF2B5EF4-FFF2-40B4-BE49-F238E27FC236}">
                <a16:creationId xmlns:a16="http://schemas.microsoft.com/office/drawing/2014/main" id="{D67C06F9-397F-47ED-A794-F0A057838C33}"/>
              </a:ext>
            </a:extLst>
          </p:cNvPr>
          <p:cNvSpPr/>
          <p:nvPr/>
        </p:nvSpPr>
        <p:spPr bwMode="auto">
          <a:xfrm>
            <a:off x="1721644" y="1475450"/>
            <a:ext cx="1478756" cy="1910443"/>
          </a:xfrm>
          <a:prstGeom prst="rect">
            <a:avLst/>
          </a:prstGeom>
          <a:noFill/>
        </p:spPr>
        <p:txBody>
          <a:bodyPr vert="horz" lIns="68580" tIns="34290" rIns="68580" bIns="34290" numCol="1" rtlCol="0" anchor="ctr" anchorCtr="0" compatLnSpc="1">
            <a:prstTxWarp prst="textNoShape">
              <a:avLst/>
            </a:prstTxWarp>
            <a:normAutofit/>
          </a:bodyPr>
          <a:lstStyle/>
          <a:p>
            <a:pPr algn="ctr" defTabSz="685800" fontAlgn="base">
              <a:lnSpc>
                <a:spcPct val="90000"/>
              </a:lnSpc>
              <a:spcBef>
                <a:spcPct val="0"/>
              </a:spcBef>
              <a:spcAft>
                <a:spcPts val="450"/>
              </a:spcAft>
            </a:pPr>
            <a:r>
              <a:rPr lang="en-US" sz="2325" b="1">
                <a:solidFill>
                  <a:srgbClr val="FFFFFF"/>
                </a:solidFill>
                <a:latin typeface="Arial"/>
              </a:rPr>
              <a:t>Les cibles</a:t>
            </a:r>
          </a:p>
        </p:txBody>
      </p:sp>
      <p:sp>
        <p:nvSpPr>
          <p:cNvPr id="11" name="Espace réservé du contenu 10">
            <a:extLst>
              <a:ext uri="{FF2B5EF4-FFF2-40B4-BE49-F238E27FC236}">
                <a16:creationId xmlns:a16="http://schemas.microsoft.com/office/drawing/2014/main" id="{582F56DA-A578-4E74-A7C6-4CB7494F6DDD}"/>
              </a:ext>
            </a:extLst>
          </p:cNvPr>
          <p:cNvSpPr>
            <a:spLocks noGrp="1"/>
          </p:cNvSpPr>
          <p:nvPr>
            <p:ph idx="1"/>
          </p:nvPr>
        </p:nvSpPr>
        <p:spPr>
          <a:xfrm>
            <a:off x="2175523" y="2517744"/>
            <a:ext cx="5475503" cy="2343598"/>
          </a:xfrm>
        </p:spPr>
        <p:txBody>
          <a:bodyPr wrap="square" anchor="t">
            <a:normAutofit/>
          </a:bodyPr>
          <a:lstStyle/>
          <a:p>
            <a:r>
              <a:rPr lang="fr-FR" sz="2100" dirty="0"/>
              <a:t>Détecter les arborescences profondes</a:t>
            </a:r>
          </a:p>
          <a:p>
            <a:endParaRPr lang="fr-FR" sz="2100" dirty="0"/>
          </a:p>
          <a:p>
            <a:r>
              <a:rPr lang="fr-FR" sz="2100" dirty="0"/>
              <a:t>Chercher les zip</a:t>
            </a:r>
          </a:p>
          <a:p>
            <a:endParaRPr lang="fr-FR" sz="2100" dirty="0"/>
          </a:p>
          <a:p>
            <a:r>
              <a:rPr lang="fr-FR" sz="2100" dirty="0"/>
              <a:t>Détecter les doublons</a:t>
            </a:r>
          </a:p>
        </p:txBody>
      </p:sp>
      <p:sp>
        <p:nvSpPr>
          <p:cNvPr id="4" name="Espace réservé du pied de page 3">
            <a:extLst>
              <a:ext uri="{FF2B5EF4-FFF2-40B4-BE49-F238E27FC236}">
                <a16:creationId xmlns:a16="http://schemas.microsoft.com/office/drawing/2014/main" id="{DDB71077-F186-4A3C-BF45-BECCBA368C1C}"/>
              </a:ext>
            </a:extLst>
          </p:cNvPr>
          <p:cNvSpPr>
            <a:spLocks noGrp="1"/>
          </p:cNvSpPr>
          <p:nvPr>
            <p:ph type="ftr" sz="quarter" idx="3"/>
          </p:nvPr>
        </p:nvSpPr>
        <p:spPr/>
        <p:txBody>
          <a:bodyPr vert="horz" wrap="square" lIns="68580" tIns="34290" rIns="68580" bIns="34290" numCol="1" rtlCol="0" anchor="ctr" anchorCtr="0" compatLnSpc="1">
            <a:prstTxWarp prst="textNoShape">
              <a:avLst/>
            </a:prstTxWarp>
            <a:normAutofit fontScale="77500" lnSpcReduction="20000"/>
          </a:bodyPr>
          <a:lstStyle/>
          <a:p>
            <a:pPr defTabSz="685800" fontAlgn="base">
              <a:spcAft>
                <a:spcPts val="450"/>
              </a:spcAft>
            </a:pPr>
            <a:r>
              <a:rPr lang="fr-FR" altLang="fr-FR" sz="900">
                <a:solidFill>
                  <a:srgbClr val="3C5056">
                    <a:alpha val="80000"/>
                  </a:srgbClr>
                </a:solidFill>
                <a:latin typeface="Arial"/>
              </a:rPr>
              <a:t>Atelier CR2PA - Aide à la détection des documents engageants dans les serveurs – 26 mars 2021</a:t>
            </a:r>
            <a:endParaRPr lang="en-US" altLang="fr-FR" sz="900">
              <a:solidFill>
                <a:srgbClr val="3C5056">
                  <a:alpha val="80000"/>
                </a:srgbClr>
              </a:solidFill>
              <a:latin typeface="Arial"/>
            </a:endParaRPr>
          </a:p>
        </p:txBody>
      </p:sp>
      <p:sp>
        <p:nvSpPr>
          <p:cNvPr id="17" name="Rectangle 16">
            <a:extLst>
              <a:ext uri="{FF2B5EF4-FFF2-40B4-BE49-F238E27FC236}">
                <a16:creationId xmlns:a16="http://schemas.microsoft.com/office/drawing/2014/main" id="{E12A5A85-5DF5-470A-BB5D-5B1201F37C4F}"/>
              </a:ext>
            </a:extLst>
          </p:cNvPr>
          <p:cNvSpPr/>
          <p:nvPr/>
        </p:nvSpPr>
        <p:spPr bwMode="auto">
          <a:xfrm>
            <a:off x="1143000" y="-20538"/>
            <a:ext cx="927529" cy="523858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fontAlgn="base">
              <a:spcBef>
                <a:spcPct val="50000"/>
              </a:spcBef>
              <a:spcAft>
                <a:spcPct val="0"/>
              </a:spcAft>
            </a:pPr>
            <a:endParaRPr lang="fr-FR" sz="1200" b="1">
              <a:solidFill>
                <a:srgbClr val="B8C086"/>
              </a:solidFill>
              <a:latin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05707FEB-1EA8-4791-8B66-9254065E77A9}"/>
              </a:ext>
            </a:extLst>
          </p:cNvPr>
          <p:cNvSpPr>
            <a:spLocks noGrp="1"/>
          </p:cNvSpPr>
          <p:nvPr>
            <p:ph type="sldNum" sz="quarter" idx="4"/>
          </p:nvPr>
        </p:nvSpPr>
        <p:spPr/>
        <p:txBody>
          <a:bodyPr vert="horz" wrap="square" lIns="68580" tIns="34290" rIns="68580" bIns="34290" numCol="1" rtlCol="0" anchor="ctr" anchorCtr="0" compatLnSpc="1">
            <a:prstTxWarp prst="textNoShape">
              <a:avLst/>
            </a:prstTxWarp>
            <a:normAutofit fontScale="77500" lnSpcReduction="20000"/>
          </a:bodyPr>
          <a:lstStyle/>
          <a:p>
            <a:pPr defTabSz="685800" fontAlgn="base">
              <a:spcAft>
                <a:spcPts val="450"/>
              </a:spcAft>
            </a:pPr>
            <a:fld id="{A6B71C91-B0F7-4916-BEE6-B9135304B392}" type="slidenum">
              <a:rPr lang="en-US" altLang="fr-FR" sz="900">
                <a:solidFill>
                  <a:srgbClr val="3C5056">
                    <a:alpha val="80000"/>
                  </a:srgbClr>
                </a:solidFill>
                <a:latin typeface="Arial"/>
              </a:rPr>
              <a:pPr defTabSz="685800" fontAlgn="base">
                <a:spcAft>
                  <a:spcPts val="450"/>
                </a:spcAft>
              </a:pPr>
              <a:t>11</a:t>
            </a:fld>
            <a:endParaRPr lang="en-US" altLang="fr-FR" sz="900">
              <a:solidFill>
                <a:srgbClr val="3C5056">
                  <a:alpha val="80000"/>
                </a:srgbClr>
              </a:solidFill>
              <a:latin typeface="Arial"/>
            </a:endParaRPr>
          </a:p>
        </p:txBody>
      </p:sp>
      <p:sp>
        <p:nvSpPr>
          <p:cNvPr id="16" name="Titre 15">
            <a:extLst>
              <a:ext uri="{FF2B5EF4-FFF2-40B4-BE49-F238E27FC236}">
                <a16:creationId xmlns:a16="http://schemas.microsoft.com/office/drawing/2014/main" id="{3A9CEE18-A912-4065-844F-1B2B9BC714F3}"/>
              </a:ext>
            </a:extLst>
          </p:cNvPr>
          <p:cNvSpPr>
            <a:spLocks noGrp="1"/>
          </p:cNvSpPr>
          <p:nvPr>
            <p:ph type="title"/>
          </p:nvPr>
        </p:nvSpPr>
        <p:spPr>
          <a:xfrm>
            <a:off x="1252334" y="135521"/>
            <a:ext cx="702078" cy="4644516"/>
          </a:xfrm>
        </p:spPr>
        <p:txBody>
          <a:bodyPr vert="vert270"/>
          <a:lstStyle/>
          <a:p>
            <a:r>
              <a:rPr lang="fr-FR" sz="2700" dirty="0">
                <a:solidFill>
                  <a:schemeClr val="bg1"/>
                </a:solidFill>
              </a:rPr>
              <a:t>Grâce à </a:t>
            </a:r>
            <a:r>
              <a:rPr lang="fr-FR" sz="2700" dirty="0" err="1">
                <a:solidFill>
                  <a:schemeClr val="bg1"/>
                </a:solidFill>
              </a:rPr>
              <a:t>archifiltre</a:t>
            </a:r>
            <a:r>
              <a:rPr lang="fr-FR" sz="2700" dirty="0">
                <a:solidFill>
                  <a:schemeClr val="bg1"/>
                </a:solidFill>
              </a:rPr>
              <a:t> j’ai pu …</a:t>
            </a:r>
          </a:p>
        </p:txBody>
      </p:sp>
    </p:spTree>
    <p:extLst>
      <p:ext uri="{BB962C8B-B14F-4D97-AF65-F5344CB8AC3E}">
        <p14:creationId xmlns:p14="http://schemas.microsoft.com/office/powerpoint/2010/main" val="192353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0"/>
            <a:ext cx="685628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50000"/>
              </a:spcBef>
              <a:spcAft>
                <a:spcPct val="0"/>
              </a:spcAft>
            </a:pPr>
            <a:endParaRPr lang="en-US" sz="1200" b="1">
              <a:solidFill>
                <a:prstClr val="white"/>
              </a:solidFill>
              <a:latin typeface="Arial"/>
            </a:endParaRPr>
          </a:p>
        </p:txBody>
      </p:sp>
      <p:pic>
        <p:nvPicPr>
          <p:cNvPr id="7" name="Espace réservé du contenu 6">
            <a:extLst>
              <a:ext uri="{FF2B5EF4-FFF2-40B4-BE49-F238E27FC236}">
                <a16:creationId xmlns:a16="http://schemas.microsoft.com/office/drawing/2014/main" id="{18FC8FBC-A448-4B02-B962-3A2CE3D72C5B}"/>
              </a:ext>
            </a:extLst>
          </p:cNvPr>
          <p:cNvPicPr>
            <a:picLocks noGrp="1" noChangeAspect="1"/>
          </p:cNvPicPr>
          <p:nvPr>
            <p:ph idx="1"/>
          </p:nvPr>
        </p:nvPicPr>
        <p:blipFill rotWithShape="1">
          <a:blip r:embed="rId2"/>
          <a:srcRect t="-13776"/>
          <a:stretch/>
        </p:blipFill>
        <p:spPr>
          <a:xfrm>
            <a:off x="1614487" y="735546"/>
            <a:ext cx="5913308" cy="3986251"/>
          </a:xfrm>
          <a:prstGeom prst="rect">
            <a:avLst/>
          </a:prstGeom>
        </p:spPr>
      </p:pic>
      <p:sp>
        <p:nvSpPr>
          <p:cNvPr id="4" name="Espace réservé du pied de page 3">
            <a:extLst>
              <a:ext uri="{FF2B5EF4-FFF2-40B4-BE49-F238E27FC236}">
                <a16:creationId xmlns:a16="http://schemas.microsoft.com/office/drawing/2014/main" id="{A15B5AAC-C507-42B5-B4F8-B3BB03C445B4}"/>
              </a:ext>
            </a:extLst>
          </p:cNvPr>
          <p:cNvSpPr>
            <a:spLocks noGrp="1"/>
          </p:cNvSpPr>
          <p:nvPr>
            <p:ph type="ftr" sz="quarter" idx="3"/>
          </p:nvPr>
        </p:nvSpPr>
        <p:spPr>
          <a:xfrm>
            <a:off x="3414713" y="4767263"/>
            <a:ext cx="2314575" cy="273844"/>
          </a:xfrm>
        </p:spPr>
        <p:txBody>
          <a:bodyPr vert="horz" wrap="square" lIns="68580" tIns="34290" rIns="68580" bIns="34290" numCol="1" rtlCol="0" anchor="ctr" anchorCtr="0" compatLnSpc="1">
            <a:prstTxWarp prst="textNoShape">
              <a:avLst/>
            </a:prstTxWarp>
            <a:normAutofit/>
          </a:bodyPr>
          <a:lstStyle/>
          <a:p>
            <a:pPr algn="ctr" defTabSz="342900" fontAlgn="base">
              <a:lnSpc>
                <a:spcPct val="90000"/>
              </a:lnSpc>
              <a:spcAft>
                <a:spcPts val="450"/>
              </a:spcAft>
            </a:pPr>
            <a:r>
              <a:rPr lang="en-US" altLang="fr-FR">
                <a:solidFill>
                  <a:srgbClr val="3C5056">
                    <a:tint val="75000"/>
                  </a:srgbClr>
                </a:solidFill>
                <a:latin typeface="Arial"/>
              </a:rPr>
              <a:t>Atelier CR2PA - Aide à la détection des documents engageants dans les serveurs – 26 mars 2021</a:t>
            </a:r>
          </a:p>
        </p:txBody>
      </p:sp>
      <p:sp>
        <p:nvSpPr>
          <p:cNvPr id="5" name="Espace réservé du numéro de diapositive 4">
            <a:extLst>
              <a:ext uri="{FF2B5EF4-FFF2-40B4-BE49-F238E27FC236}">
                <a16:creationId xmlns:a16="http://schemas.microsoft.com/office/drawing/2014/main" id="{B88B14BE-A138-4904-8B23-1D062C4ED53E}"/>
              </a:ext>
            </a:extLst>
          </p:cNvPr>
          <p:cNvSpPr>
            <a:spLocks noGrp="1"/>
          </p:cNvSpPr>
          <p:nvPr>
            <p:ph type="sldNum" sz="quarter" idx="4"/>
          </p:nvPr>
        </p:nvSpPr>
        <p:spPr>
          <a:xfrm>
            <a:off x="5986463" y="4767263"/>
            <a:ext cx="1543050" cy="273844"/>
          </a:xfrm>
        </p:spPr>
        <p:txBody>
          <a:bodyPr vert="horz" wrap="square" lIns="68580" tIns="34290" rIns="68580" bIns="34290" numCol="1" rtlCol="0" anchor="ctr" anchorCtr="0" compatLnSpc="1">
            <a:prstTxWarp prst="textNoShape">
              <a:avLst/>
            </a:prstTxWarp>
            <a:normAutofit/>
          </a:bodyPr>
          <a:lstStyle/>
          <a:p>
            <a:pPr defTabSz="342900" fontAlgn="base">
              <a:spcAft>
                <a:spcPts val="450"/>
              </a:spcAft>
            </a:pPr>
            <a:fld id="{A6B71C91-B0F7-4916-BEE6-B9135304B392}" type="slidenum">
              <a:rPr lang="en-US" altLang="fr-FR" sz="900">
                <a:solidFill>
                  <a:srgbClr val="3C5056">
                    <a:tint val="75000"/>
                  </a:srgbClr>
                </a:solidFill>
                <a:latin typeface="Arial"/>
              </a:rPr>
              <a:pPr defTabSz="342900" fontAlgn="base">
                <a:spcAft>
                  <a:spcPts val="450"/>
                </a:spcAft>
              </a:pPr>
              <a:t>12</a:t>
            </a:fld>
            <a:endParaRPr lang="en-US" altLang="fr-FR" sz="900">
              <a:solidFill>
                <a:srgbClr val="3C5056">
                  <a:tint val="75000"/>
                </a:srgbClr>
              </a:solidFill>
              <a:latin typeface="Arial"/>
            </a:endParaRPr>
          </a:p>
        </p:txBody>
      </p:sp>
      <p:sp>
        <p:nvSpPr>
          <p:cNvPr id="8" name="Ellipse 7">
            <a:extLst>
              <a:ext uri="{FF2B5EF4-FFF2-40B4-BE49-F238E27FC236}">
                <a16:creationId xmlns:a16="http://schemas.microsoft.com/office/drawing/2014/main" id="{0A94B5B7-27B2-4A8A-82F0-F0A59D61EB30}"/>
              </a:ext>
            </a:extLst>
          </p:cNvPr>
          <p:cNvSpPr/>
          <p:nvPr/>
        </p:nvSpPr>
        <p:spPr bwMode="auto">
          <a:xfrm>
            <a:off x="6331074" y="1068122"/>
            <a:ext cx="1458162" cy="972108"/>
          </a:xfrm>
          <a:prstGeom prst="ellipse">
            <a:avLst/>
          </a:prstGeom>
          <a:noFill/>
          <a:ln w="57150"/>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fontAlgn="base">
              <a:spcBef>
                <a:spcPct val="50000"/>
              </a:spcBef>
              <a:spcAft>
                <a:spcPct val="0"/>
              </a:spcAft>
            </a:pPr>
            <a:endParaRPr lang="fr-FR" sz="1200" b="1">
              <a:solidFill>
                <a:srgbClr val="B8C086"/>
              </a:solidFill>
              <a:latin typeface="Arial" panose="020B0604020202020204" pitchFamily="34" charset="0"/>
            </a:endParaRPr>
          </a:p>
        </p:txBody>
      </p:sp>
      <p:sp>
        <p:nvSpPr>
          <p:cNvPr id="11" name="Ellipse 10">
            <a:extLst>
              <a:ext uri="{FF2B5EF4-FFF2-40B4-BE49-F238E27FC236}">
                <a16:creationId xmlns:a16="http://schemas.microsoft.com/office/drawing/2014/main" id="{A188037D-9E48-477B-ABE6-0C6B292AB57C}"/>
              </a:ext>
            </a:extLst>
          </p:cNvPr>
          <p:cNvSpPr/>
          <p:nvPr/>
        </p:nvSpPr>
        <p:spPr bwMode="auto">
          <a:xfrm>
            <a:off x="1375049" y="1761661"/>
            <a:ext cx="1458162" cy="278570"/>
          </a:xfrm>
          <a:prstGeom prst="ellipse">
            <a:avLst/>
          </a:prstGeom>
          <a:noFill/>
          <a:ln w="57150"/>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fontAlgn="base">
              <a:spcBef>
                <a:spcPct val="50000"/>
              </a:spcBef>
              <a:spcAft>
                <a:spcPct val="0"/>
              </a:spcAft>
            </a:pPr>
            <a:endParaRPr lang="fr-FR" sz="1200" b="1">
              <a:solidFill>
                <a:srgbClr val="B8C086"/>
              </a:solidFill>
              <a:latin typeface="Arial" panose="020B0604020202020204" pitchFamily="34" charset="0"/>
            </a:endParaRPr>
          </a:p>
        </p:txBody>
      </p:sp>
      <p:sp>
        <p:nvSpPr>
          <p:cNvPr id="13" name="Ellipse 12">
            <a:extLst>
              <a:ext uri="{FF2B5EF4-FFF2-40B4-BE49-F238E27FC236}">
                <a16:creationId xmlns:a16="http://schemas.microsoft.com/office/drawing/2014/main" id="{5E16E733-AD13-4235-A770-D72FA799464C}"/>
              </a:ext>
            </a:extLst>
          </p:cNvPr>
          <p:cNvSpPr/>
          <p:nvPr/>
        </p:nvSpPr>
        <p:spPr bwMode="auto">
          <a:xfrm>
            <a:off x="2087724" y="2409732"/>
            <a:ext cx="216024" cy="1998222"/>
          </a:xfrm>
          <a:prstGeom prst="ellipse">
            <a:avLst/>
          </a:prstGeom>
          <a:noFill/>
          <a:ln w="57150"/>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fontAlgn="base">
              <a:spcBef>
                <a:spcPct val="50000"/>
              </a:spcBef>
              <a:spcAft>
                <a:spcPct val="0"/>
              </a:spcAft>
            </a:pPr>
            <a:endParaRPr lang="fr-FR" sz="1200" b="1">
              <a:solidFill>
                <a:srgbClr val="B8C086"/>
              </a:solidFill>
              <a:latin typeface="Arial" panose="020B0604020202020204" pitchFamily="34" charset="0"/>
            </a:endParaRPr>
          </a:p>
        </p:txBody>
      </p:sp>
      <p:pic>
        <p:nvPicPr>
          <p:cNvPr id="20" name="Image 19" descr="Panda - Pas moyen !">
            <a:extLst>
              <a:ext uri="{FF2B5EF4-FFF2-40B4-BE49-F238E27FC236}">
                <a16:creationId xmlns:a16="http://schemas.microsoft.com/office/drawing/2014/main" id="{6A79B26B-6503-4407-A47D-C0C20FBC2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596" y="2849780"/>
            <a:ext cx="433128" cy="433128"/>
          </a:xfrm>
          <a:prstGeom prst="rect">
            <a:avLst/>
          </a:prstGeom>
        </p:spPr>
      </p:pic>
    </p:spTree>
    <p:extLst>
      <p:ext uri="{BB962C8B-B14F-4D97-AF65-F5344CB8AC3E}">
        <p14:creationId xmlns:p14="http://schemas.microsoft.com/office/powerpoint/2010/main" val="306336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ppt_w</p:attrName>
                                        </p:attrNameLst>
                                      </p:cBhvr>
                                      <p:tavLst>
                                        <p:tav tm="0" fmla="#ppt_w*sin(2.5*pi*$)">
                                          <p:val>
                                            <p:fltVal val="0"/>
                                          </p:val>
                                        </p:tav>
                                        <p:tav tm="100000">
                                          <p:val>
                                            <p:fltVal val="1"/>
                                          </p:val>
                                        </p:tav>
                                      </p:tavLst>
                                    </p:anim>
                                    <p:anim calcmode="lin" valueType="num">
                                      <p:cBhvr>
                                        <p:cTn id="1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ppt_w</p:attrName>
                                        </p:attrNameLst>
                                      </p:cBhvr>
                                      <p:tavLst>
                                        <p:tav tm="0" fmla="#ppt_w*sin(2.5*pi*$)">
                                          <p:val>
                                            <p:fltVal val="0"/>
                                          </p:val>
                                        </p:tav>
                                        <p:tav tm="100000">
                                          <p:val>
                                            <p:fltVal val="1"/>
                                          </p:val>
                                        </p:tav>
                                      </p:tavLst>
                                    </p:anim>
                                    <p:anim calcmode="lin" valueType="num">
                                      <p:cBhvr>
                                        <p:cTn id="23"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80">
                                          <p:stCondLst>
                                            <p:cond delay="0"/>
                                          </p:stCondLst>
                                        </p:cTn>
                                        <p:tgtEl>
                                          <p:spTgt spid="20"/>
                                        </p:tgtEl>
                                      </p:cBhvr>
                                    </p:animEffect>
                                    <p:anim calcmode="lin" valueType="num">
                                      <p:cBhvr>
                                        <p:cTn id="2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4" dur="26">
                                          <p:stCondLst>
                                            <p:cond delay="650"/>
                                          </p:stCondLst>
                                        </p:cTn>
                                        <p:tgtEl>
                                          <p:spTgt spid="20"/>
                                        </p:tgtEl>
                                      </p:cBhvr>
                                      <p:to x="100000" y="60000"/>
                                    </p:animScale>
                                    <p:animScale>
                                      <p:cBhvr>
                                        <p:cTn id="35" dur="166" decel="50000">
                                          <p:stCondLst>
                                            <p:cond delay="676"/>
                                          </p:stCondLst>
                                        </p:cTn>
                                        <p:tgtEl>
                                          <p:spTgt spid="20"/>
                                        </p:tgtEl>
                                      </p:cBhvr>
                                      <p:to x="100000" y="100000"/>
                                    </p:animScale>
                                    <p:animScale>
                                      <p:cBhvr>
                                        <p:cTn id="36" dur="26">
                                          <p:stCondLst>
                                            <p:cond delay="1312"/>
                                          </p:stCondLst>
                                        </p:cTn>
                                        <p:tgtEl>
                                          <p:spTgt spid="20"/>
                                        </p:tgtEl>
                                      </p:cBhvr>
                                      <p:to x="100000" y="80000"/>
                                    </p:animScale>
                                    <p:animScale>
                                      <p:cBhvr>
                                        <p:cTn id="37" dur="166" decel="50000">
                                          <p:stCondLst>
                                            <p:cond delay="1338"/>
                                          </p:stCondLst>
                                        </p:cTn>
                                        <p:tgtEl>
                                          <p:spTgt spid="20"/>
                                        </p:tgtEl>
                                      </p:cBhvr>
                                      <p:to x="100000" y="100000"/>
                                    </p:animScale>
                                    <p:animScale>
                                      <p:cBhvr>
                                        <p:cTn id="38" dur="26">
                                          <p:stCondLst>
                                            <p:cond delay="1642"/>
                                          </p:stCondLst>
                                        </p:cTn>
                                        <p:tgtEl>
                                          <p:spTgt spid="20"/>
                                        </p:tgtEl>
                                      </p:cBhvr>
                                      <p:to x="100000" y="90000"/>
                                    </p:animScale>
                                    <p:animScale>
                                      <p:cBhvr>
                                        <p:cTn id="39" dur="166" decel="50000">
                                          <p:stCondLst>
                                            <p:cond delay="1668"/>
                                          </p:stCondLst>
                                        </p:cTn>
                                        <p:tgtEl>
                                          <p:spTgt spid="20"/>
                                        </p:tgtEl>
                                      </p:cBhvr>
                                      <p:to x="100000" y="100000"/>
                                    </p:animScale>
                                    <p:animScale>
                                      <p:cBhvr>
                                        <p:cTn id="40" dur="26">
                                          <p:stCondLst>
                                            <p:cond delay="1808"/>
                                          </p:stCondLst>
                                        </p:cTn>
                                        <p:tgtEl>
                                          <p:spTgt spid="20"/>
                                        </p:tgtEl>
                                      </p:cBhvr>
                                      <p:to x="100000" y="95000"/>
                                    </p:animScale>
                                    <p:animScale>
                                      <p:cBhvr>
                                        <p:cTn id="41"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9C44AEE-F7F2-4925-A246-FD5222E7AF38}"/>
              </a:ext>
            </a:extLst>
          </p:cNvPr>
          <p:cNvPicPr>
            <a:picLocks noChangeAspect="1"/>
          </p:cNvPicPr>
          <p:nvPr/>
        </p:nvPicPr>
        <p:blipFill>
          <a:blip r:embed="rId2"/>
          <a:stretch>
            <a:fillRect/>
          </a:stretch>
        </p:blipFill>
        <p:spPr>
          <a:xfrm>
            <a:off x="1219904" y="627534"/>
            <a:ext cx="6704195" cy="3888432"/>
          </a:xfrm>
          <a:prstGeom prst="rect">
            <a:avLst/>
          </a:prstGeom>
        </p:spPr>
      </p:pic>
      <p:sp>
        <p:nvSpPr>
          <p:cNvPr id="4" name="Espace réservé du pied de page 3">
            <a:extLst>
              <a:ext uri="{FF2B5EF4-FFF2-40B4-BE49-F238E27FC236}">
                <a16:creationId xmlns:a16="http://schemas.microsoft.com/office/drawing/2014/main" id="{9FC9E645-E917-4556-B31D-A9130BCB2B1E}"/>
              </a:ext>
            </a:extLst>
          </p:cNvPr>
          <p:cNvSpPr>
            <a:spLocks noGrp="1"/>
          </p:cNvSpPr>
          <p:nvPr>
            <p:ph type="ftr" sz="quarter" idx="3"/>
          </p:nvPr>
        </p:nvSpPr>
        <p:spPr>
          <a:xfrm>
            <a:off x="3414713" y="4767263"/>
            <a:ext cx="2314575" cy="273844"/>
          </a:xfrm>
        </p:spPr>
        <p:txBody>
          <a:bodyPr>
            <a:normAutofit lnSpcReduction="10000"/>
          </a:bodyPr>
          <a:lstStyle/>
          <a:p>
            <a:pPr algn="ctr" defTabSz="685800" fontAlgn="base">
              <a:lnSpc>
                <a:spcPct val="90000"/>
              </a:lnSpc>
              <a:spcAft>
                <a:spcPts val="450"/>
              </a:spcAft>
            </a:pPr>
            <a:r>
              <a:rPr lang="fr-FR" altLang="fr-FR">
                <a:solidFill>
                  <a:srgbClr val="949495"/>
                </a:solidFill>
              </a:rPr>
              <a:t>Atelier CR2PA - Aide à la détection des documents engageants dans les serveurs – 26 mars 2021</a:t>
            </a:r>
          </a:p>
        </p:txBody>
      </p:sp>
      <p:sp>
        <p:nvSpPr>
          <p:cNvPr id="5" name="Espace réservé du numéro de diapositive 4">
            <a:extLst>
              <a:ext uri="{FF2B5EF4-FFF2-40B4-BE49-F238E27FC236}">
                <a16:creationId xmlns:a16="http://schemas.microsoft.com/office/drawing/2014/main" id="{B476ECC0-1EB1-4617-AF51-F6CF47A67927}"/>
              </a:ext>
            </a:extLst>
          </p:cNvPr>
          <p:cNvSpPr>
            <a:spLocks noGrp="1"/>
          </p:cNvSpPr>
          <p:nvPr>
            <p:ph type="sldNum" sz="quarter" idx="4"/>
          </p:nvPr>
        </p:nvSpPr>
        <p:spPr>
          <a:xfrm>
            <a:off x="5986463" y="4767263"/>
            <a:ext cx="1543050" cy="273844"/>
          </a:xfrm>
        </p:spPr>
        <p:txBody>
          <a:bodyPr>
            <a:normAutofit/>
          </a:bodyPr>
          <a:lstStyle/>
          <a:p>
            <a:pPr defTabSz="685800" fontAlgn="base">
              <a:spcAft>
                <a:spcPts val="450"/>
              </a:spcAft>
            </a:pPr>
            <a:fld id="{A6B71C91-B0F7-4916-BEE6-B9135304B392}" type="slidenum">
              <a:rPr lang="fr-FR" altLang="fr-FR">
                <a:solidFill>
                  <a:srgbClr val="949495"/>
                </a:solidFill>
                <a:latin typeface="Arial" panose="020B0604020202020204" pitchFamily="34" charset="0"/>
              </a:rPr>
              <a:pPr defTabSz="685800" fontAlgn="base">
                <a:spcAft>
                  <a:spcPts val="450"/>
                </a:spcAft>
              </a:pPr>
              <a:t>13</a:t>
            </a:fld>
            <a:endParaRPr lang="fr-FR" altLang="fr-FR">
              <a:solidFill>
                <a:srgbClr val="949495"/>
              </a:solidFill>
              <a:latin typeface="Arial" panose="020B0604020202020204" pitchFamily="34" charset="0"/>
            </a:endParaRPr>
          </a:p>
        </p:txBody>
      </p:sp>
      <p:sp>
        <p:nvSpPr>
          <p:cNvPr id="8" name="Ellipse 7">
            <a:extLst>
              <a:ext uri="{FF2B5EF4-FFF2-40B4-BE49-F238E27FC236}">
                <a16:creationId xmlns:a16="http://schemas.microsoft.com/office/drawing/2014/main" id="{C8BFE5F0-2152-4DDD-9C1D-3AD71B83B10F}"/>
              </a:ext>
            </a:extLst>
          </p:cNvPr>
          <p:cNvSpPr/>
          <p:nvPr/>
        </p:nvSpPr>
        <p:spPr bwMode="auto">
          <a:xfrm>
            <a:off x="4572000" y="627535"/>
            <a:ext cx="702078" cy="324036"/>
          </a:xfrm>
          <a:prstGeom prst="ellipse">
            <a:avLst/>
          </a:prstGeom>
          <a:noFill/>
          <a:ln w="57150"/>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fontAlgn="base">
              <a:spcBef>
                <a:spcPct val="50000"/>
              </a:spcBef>
              <a:spcAft>
                <a:spcPct val="0"/>
              </a:spcAft>
            </a:pPr>
            <a:endParaRPr lang="fr-FR" sz="1200" b="1">
              <a:solidFill>
                <a:srgbClr val="B8C086"/>
              </a:solidFill>
              <a:latin typeface="Arial" panose="020B0604020202020204" pitchFamily="34" charset="0"/>
            </a:endParaRPr>
          </a:p>
        </p:txBody>
      </p:sp>
      <p:sp>
        <p:nvSpPr>
          <p:cNvPr id="9" name="Ellipse 8">
            <a:extLst>
              <a:ext uri="{FF2B5EF4-FFF2-40B4-BE49-F238E27FC236}">
                <a16:creationId xmlns:a16="http://schemas.microsoft.com/office/drawing/2014/main" id="{0F7081B8-4718-4980-83D3-5C6F3DCAC067}"/>
              </a:ext>
            </a:extLst>
          </p:cNvPr>
          <p:cNvSpPr/>
          <p:nvPr/>
        </p:nvSpPr>
        <p:spPr bwMode="auto">
          <a:xfrm>
            <a:off x="1763688" y="1707654"/>
            <a:ext cx="702078" cy="324036"/>
          </a:xfrm>
          <a:prstGeom prst="ellipse">
            <a:avLst/>
          </a:prstGeom>
          <a:noFill/>
          <a:ln w="57150"/>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fontAlgn="base">
              <a:spcBef>
                <a:spcPct val="50000"/>
              </a:spcBef>
              <a:spcAft>
                <a:spcPct val="0"/>
              </a:spcAft>
            </a:pPr>
            <a:endParaRPr lang="fr-FR" sz="1200" b="1">
              <a:solidFill>
                <a:srgbClr val="B8C086"/>
              </a:solidFill>
              <a:latin typeface="Arial" panose="020B0604020202020204" pitchFamily="34" charset="0"/>
            </a:endParaRPr>
          </a:p>
        </p:txBody>
      </p:sp>
    </p:spTree>
    <p:extLst>
      <p:ext uri="{BB962C8B-B14F-4D97-AF65-F5344CB8AC3E}">
        <p14:creationId xmlns:p14="http://schemas.microsoft.com/office/powerpoint/2010/main" val="316507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1" y="357083"/>
            <a:ext cx="3808112" cy="4429321"/>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base">
              <a:spcBef>
                <a:spcPct val="50000"/>
              </a:spcBef>
              <a:spcAft>
                <a:spcPct val="0"/>
              </a:spcAft>
            </a:pPr>
            <a:endParaRPr lang="en-US" sz="1200" b="1">
              <a:solidFill>
                <a:prstClr val="white">
                  <a:lumMod val="95000"/>
                </a:prstClr>
              </a:solidFill>
              <a:latin typeface="Arial"/>
            </a:endParaRPr>
          </a:p>
        </p:txBody>
      </p:sp>
      <p:sp>
        <p:nvSpPr>
          <p:cNvPr id="5" name="Titre 4">
            <a:extLst>
              <a:ext uri="{FF2B5EF4-FFF2-40B4-BE49-F238E27FC236}">
                <a16:creationId xmlns:a16="http://schemas.microsoft.com/office/drawing/2014/main" id="{AD29EB86-5BC3-49C2-A215-565ADB91BC41}"/>
              </a:ext>
            </a:extLst>
          </p:cNvPr>
          <p:cNvSpPr>
            <a:spLocks noGrp="1"/>
          </p:cNvSpPr>
          <p:nvPr>
            <p:ph type="title"/>
          </p:nvPr>
        </p:nvSpPr>
        <p:spPr>
          <a:xfrm>
            <a:off x="1616202" y="1241464"/>
            <a:ext cx="2376027" cy="1957532"/>
          </a:xfrm>
        </p:spPr>
        <p:txBody>
          <a:bodyPr vert="horz" lIns="68580" tIns="34290" rIns="68580" bIns="34290" rtlCol="0" anchor="b">
            <a:normAutofit fontScale="90000"/>
          </a:bodyPr>
          <a:lstStyle/>
          <a:p>
            <a:pPr algn="l">
              <a:lnSpc>
                <a:spcPct val="90000"/>
              </a:lnSpc>
            </a:pPr>
            <a:r>
              <a:rPr lang="fr-FR" sz="3525" b="1" dirty="0">
                <a:solidFill>
                  <a:srgbClr val="FFFFFF"/>
                </a:solidFill>
              </a:rPr>
              <a:t>Ce que j’aurais voulu faire en plus…</a:t>
            </a:r>
          </a:p>
        </p:txBody>
      </p:sp>
      <p:sp>
        <p:nvSpPr>
          <p:cNvPr id="3" name="Espace réservé du texte 2">
            <a:extLst>
              <a:ext uri="{FF2B5EF4-FFF2-40B4-BE49-F238E27FC236}">
                <a16:creationId xmlns:a16="http://schemas.microsoft.com/office/drawing/2014/main" id="{AD14CDCB-ABAC-4F56-A69F-CF88B2BEE489}"/>
              </a:ext>
            </a:extLst>
          </p:cNvPr>
          <p:cNvSpPr>
            <a:spLocks noGrp="1"/>
          </p:cNvSpPr>
          <p:nvPr>
            <p:ph type="body" idx="1"/>
          </p:nvPr>
        </p:nvSpPr>
        <p:spPr>
          <a:xfrm>
            <a:off x="1616202" y="3280039"/>
            <a:ext cx="1915819" cy="621791"/>
          </a:xfrm>
        </p:spPr>
        <p:txBody>
          <a:bodyPr vert="horz" lIns="68580" tIns="34290" rIns="68580" bIns="34290" rtlCol="0">
            <a:normAutofit/>
          </a:bodyPr>
          <a:lstStyle/>
          <a:p>
            <a:pPr>
              <a:lnSpc>
                <a:spcPct val="90000"/>
              </a:lnSpc>
              <a:spcBef>
                <a:spcPts val="750"/>
              </a:spcBef>
            </a:pPr>
            <a:endParaRPr lang="en-US" sz="1275" dirty="0">
              <a:solidFill>
                <a:srgbClr val="FFFFFF"/>
              </a:solidFill>
            </a:endParaRPr>
          </a:p>
        </p:txBody>
      </p:sp>
      <p:pic>
        <p:nvPicPr>
          <p:cNvPr id="7" name="Graphique 6" descr="Pièces de puzzle">
            <a:extLst>
              <a:ext uri="{FF2B5EF4-FFF2-40B4-BE49-F238E27FC236}">
                <a16:creationId xmlns:a16="http://schemas.microsoft.com/office/drawing/2014/main" id="{6A4B1CBE-B617-476C-ACE2-69BA974619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51112" y="1489050"/>
            <a:ext cx="2576687" cy="2576687"/>
          </a:xfrm>
          <a:prstGeom prst="rect">
            <a:avLst/>
          </a:prstGeom>
        </p:spPr>
      </p:pic>
      <p:sp>
        <p:nvSpPr>
          <p:cNvPr id="4" name="Espace réservé du pied de page 3">
            <a:extLst>
              <a:ext uri="{FF2B5EF4-FFF2-40B4-BE49-F238E27FC236}">
                <a16:creationId xmlns:a16="http://schemas.microsoft.com/office/drawing/2014/main" id="{744E312D-558E-40B3-A012-FC8877D8328C}"/>
              </a:ext>
            </a:extLst>
          </p:cNvPr>
          <p:cNvSpPr>
            <a:spLocks noGrp="1"/>
          </p:cNvSpPr>
          <p:nvPr>
            <p:ph type="ftr" sz="quarter" idx="3"/>
          </p:nvPr>
        </p:nvSpPr>
        <p:spPr>
          <a:xfrm>
            <a:off x="3416427" y="4766310"/>
            <a:ext cx="2314575" cy="273844"/>
          </a:xfrm>
        </p:spPr>
        <p:txBody>
          <a:bodyPr vert="horz" wrap="square" lIns="68580" tIns="34290" rIns="68580" bIns="34290" numCol="1" rtlCol="0" anchor="ctr" anchorCtr="0" compatLnSpc="1">
            <a:prstTxWarp prst="textNoShape">
              <a:avLst/>
            </a:prstTxWarp>
            <a:normAutofit/>
          </a:bodyPr>
          <a:lstStyle/>
          <a:p>
            <a:pPr algn="ctr" defTabSz="685800" fontAlgn="base">
              <a:lnSpc>
                <a:spcPct val="90000"/>
              </a:lnSpc>
              <a:spcAft>
                <a:spcPts val="450"/>
              </a:spcAft>
            </a:pPr>
            <a:r>
              <a:rPr lang="fr-FR" altLang="fr-FR">
                <a:solidFill>
                  <a:srgbClr val="898989">
                    <a:alpha val="80000"/>
                  </a:srgbClr>
                </a:solidFill>
                <a:latin typeface="Arial"/>
              </a:rPr>
              <a:t>Atelier CR2PA - Aide à la détection des documents engageants dans les serveurs – 26 mars 2021</a:t>
            </a:r>
            <a:endParaRPr lang="en-US" altLang="fr-FR">
              <a:solidFill>
                <a:srgbClr val="898989">
                  <a:alpha val="80000"/>
                </a:srgbClr>
              </a:solidFill>
              <a:latin typeface="Arial"/>
            </a:endParaRPr>
          </a:p>
        </p:txBody>
      </p:sp>
      <p:sp>
        <p:nvSpPr>
          <p:cNvPr id="2" name="Espace réservé du numéro de diapositive 1">
            <a:extLst>
              <a:ext uri="{FF2B5EF4-FFF2-40B4-BE49-F238E27FC236}">
                <a16:creationId xmlns:a16="http://schemas.microsoft.com/office/drawing/2014/main" id="{F6F89710-B283-4817-B339-F4F52CFD512D}"/>
              </a:ext>
            </a:extLst>
          </p:cNvPr>
          <p:cNvSpPr>
            <a:spLocks noGrp="1"/>
          </p:cNvSpPr>
          <p:nvPr>
            <p:ph type="sldNum" sz="quarter" idx="4"/>
          </p:nvPr>
        </p:nvSpPr>
        <p:spPr>
          <a:xfrm>
            <a:off x="5988177" y="4766310"/>
            <a:ext cx="1543050" cy="273844"/>
          </a:xfrm>
        </p:spPr>
        <p:txBody>
          <a:bodyPr vert="horz" wrap="square" lIns="68580" tIns="34290" rIns="68580" bIns="34290" numCol="1" rtlCol="0" anchor="ctr" anchorCtr="0" compatLnSpc="1">
            <a:prstTxWarp prst="textNoShape">
              <a:avLst/>
            </a:prstTxWarp>
            <a:normAutofit/>
          </a:bodyPr>
          <a:lstStyle/>
          <a:p>
            <a:pPr defTabSz="685800" fontAlgn="base">
              <a:spcAft>
                <a:spcPts val="450"/>
              </a:spcAft>
            </a:pPr>
            <a:fld id="{A6FBBBEA-ED45-4D90-B90A-87E933679F04}" type="slidenum">
              <a:rPr lang="en-US" altLang="fr-FR" sz="900">
                <a:solidFill>
                  <a:srgbClr val="898989">
                    <a:alpha val="80000"/>
                  </a:srgbClr>
                </a:solidFill>
                <a:latin typeface="Arial"/>
              </a:rPr>
              <a:pPr defTabSz="685800" fontAlgn="base">
                <a:spcAft>
                  <a:spcPts val="450"/>
                </a:spcAft>
              </a:pPr>
              <a:t>14</a:t>
            </a:fld>
            <a:endParaRPr lang="en-US" altLang="fr-FR" sz="900">
              <a:solidFill>
                <a:srgbClr val="898989">
                  <a:alpha val="80000"/>
                </a:srgbClr>
              </a:solidFill>
              <a:latin typeface="Arial"/>
            </a:endParaRPr>
          </a:p>
        </p:txBody>
      </p:sp>
    </p:spTree>
    <p:extLst>
      <p:ext uri="{BB962C8B-B14F-4D97-AF65-F5344CB8AC3E}">
        <p14:creationId xmlns:p14="http://schemas.microsoft.com/office/powerpoint/2010/main" val="2764894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1" y="357083"/>
            <a:ext cx="3808112" cy="4429321"/>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base">
              <a:spcBef>
                <a:spcPct val="50000"/>
              </a:spcBef>
              <a:spcAft>
                <a:spcPct val="0"/>
              </a:spcAft>
            </a:pPr>
            <a:endParaRPr lang="en-US" sz="1200" b="1">
              <a:solidFill>
                <a:prstClr val="white">
                  <a:lumMod val="95000"/>
                </a:prstClr>
              </a:solidFill>
              <a:latin typeface="Arial"/>
            </a:endParaRPr>
          </a:p>
        </p:txBody>
      </p:sp>
      <p:sp>
        <p:nvSpPr>
          <p:cNvPr id="4" name="Espace réservé du pied de page 3">
            <a:extLst>
              <a:ext uri="{FF2B5EF4-FFF2-40B4-BE49-F238E27FC236}">
                <a16:creationId xmlns:a16="http://schemas.microsoft.com/office/drawing/2014/main" id="{744E312D-558E-40B3-A012-FC8877D8328C}"/>
              </a:ext>
            </a:extLst>
          </p:cNvPr>
          <p:cNvSpPr>
            <a:spLocks noGrp="1"/>
          </p:cNvSpPr>
          <p:nvPr>
            <p:ph type="ftr" sz="quarter" idx="3"/>
          </p:nvPr>
        </p:nvSpPr>
        <p:spPr>
          <a:xfrm>
            <a:off x="3416427" y="4766310"/>
            <a:ext cx="2314575" cy="273844"/>
          </a:xfrm>
        </p:spPr>
        <p:txBody>
          <a:bodyPr vert="horz" wrap="square" lIns="68580" tIns="34290" rIns="68580" bIns="34290" numCol="1" rtlCol="0" anchor="ctr" anchorCtr="0" compatLnSpc="1">
            <a:prstTxWarp prst="textNoShape">
              <a:avLst/>
            </a:prstTxWarp>
            <a:normAutofit/>
          </a:bodyPr>
          <a:lstStyle/>
          <a:p>
            <a:pPr algn="ctr" defTabSz="685800" fontAlgn="base">
              <a:lnSpc>
                <a:spcPct val="90000"/>
              </a:lnSpc>
              <a:spcAft>
                <a:spcPts val="450"/>
              </a:spcAft>
            </a:pPr>
            <a:r>
              <a:rPr lang="fr-FR" altLang="fr-FR">
                <a:solidFill>
                  <a:srgbClr val="898989">
                    <a:alpha val="80000"/>
                  </a:srgbClr>
                </a:solidFill>
                <a:latin typeface="Arial"/>
              </a:rPr>
              <a:t>Atelier CR2PA - Aide à la détection des documents engageants dans les serveurs – 26 mars 2021</a:t>
            </a:r>
            <a:endParaRPr lang="en-US" altLang="fr-FR">
              <a:solidFill>
                <a:srgbClr val="898989">
                  <a:alpha val="80000"/>
                </a:srgbClr>
              </a:solidFill>
              <a:latin typeface="Arial"/>
            </a:endParaRPr>
          </a:p>
        </p:txBody>
      </p:sp>
      <p:sp>
        <p:nvSpPr>
          <p:cNvPr id="2" name="Espace réservé du numéro de diapositive 1">
            <a:extLst>
              <a:ext uri="{FF2B5EF4-FFF2-40B4-BE49-F238E27FC236}">
                <a16:creationId xmlns:a16="http://schemas.microsoft.com/office/drawing/2014/main" id="{F6F89710-B283-4817-B339-F4F52CFD512D}"/>
              </a:ext>
            </a:extLst>
          </p:cNvPr>
          <p:cNvSpPr>
            <a:spLocks noGrp="1"/>
          </p:cNvSpPr>
          <p:nvPr>
            <p:ph type="sldNum" sz="quarter" idx="4"/>
          </p:nvPr>
        </p:nvSpPr>
        <p:spPr>
          <a:xfrm>
            <a:off x="5988177" y="4766310"/>
            <a:ext cx="1543050" cy="273844"/>
          </a:xfrm>
        </p:spPr>
        <p:txBody>
          <a:bodyPr vert="horz" wrap="square" lIns="68580" tIns="34290" rIns="68580" bIns="34290" numCol="1" rtlCol="0" anchor="ctr" anchorCtr="0" compatLnSpc="1">
            <a:prstTxWarp prst="textNoShape">
              <a:avLst/>
            </a:prstTxWarp>
            <a:normAutofit/>
          </a:bodyPr>
          <a:lstStyle/>
          <a:p>
            <a:pPr defTabSz="685800" fontAlgn="base">
              <a:spcAft>
                <a:spcPts val="450"/>
              </a:spcAft>
            </a:pPr>
            <a:fld id="{A6FBBBEA-ED45-4D90-B90A-87E933679F04}" type="slidenum">
              <a:rPr lang="en-US" altLang="fr-FR" sz="900">
                <a:solidFill>
                  <a:srgbClr val="898989">
                    <a:alpha val="80000"/>
                  </a:srgbClr>
                </a:solidFill>
                <a:latin typeface="Arial"/>
              </a:rPr>
              <a:pPr defTabSz="685800" fontAlgn="base">
                <a:spcAft>
                  <a:spcPts val="450"/>
                </a:spcAft>
              </a:pPr>
              <a:t>15</a:t>
            </a:fld>
            <a:endParaRPr lang="en-US" altLang="fr-FR" sz="900">
              <a:solidFill>
                <a:srgbClr val="898989">
                  <a:alpha val="80000"/>
                </a:srgbClr>
              </a:solidFill>
              <a:latin typeface="Arial"/>
            </a:endParaRPr>
          </a:p>
        </p:txBody>
      </p:sp>
      <p:sp>
        <p:nvSpPr>
          <p:cNvPr id="10" name="Espace réservé du contenu 10">
            <a:extLst>
              <a:ext uri="{FF2B5EF4-FFF2-40B4-BE49-F238E27FC236}">
                <a16:creationId xmlns:a16="http://schemas.microsoft.com/office/drawing/2014/main" id="{7FD32E24-6FCB-4341-9CC5-7B5D1E25D24C}"/>
              </a:ext>
            </a:extLst>
          </p:cNvPr>
          <p:cNvSpPr txBox="1">
            <a:spLocks/>
          </p:cNvSpPr>
          <p:nvPr/>
        </p:nvSpPr>
        <p:spPr>
          <a:xfrm>
            <a:off x="4573756" y="1329613"/>
            <a:ext cx="3079025" cy="2979074"/>
          </a:xfrm>
          <a:prstGeom prst="rect">
            <a:avLst/>
          </a:prstGeom>
        </p:spPr>
        <p:txBody>
          <a:bodyPr wrap="square" anchor="t">
            <a:normAutofit fontScale="92500" lnSpcReduction="20000"/>
          </a:bodyPr>
          <a:lstStyle>
            <a:lvl1pPr marL="0" indent="0" algn="l" rtl="0" fontAlgn="base">
              <a:spcBef>
                <a:spcPct val="20000"/>
              </a:spcBef>
              <a:spcAft>
                <a:spcPct val="0"/>
              </a:spcAft>
              <a:buNone/>
              <a:defRPr sz="2400" kern="1200">
                <a:solidFill>
                  <a:schemeClr val="tx1"/>
                </a:solidFill>
                <a:latin typeface="+mn-lt"/>
                <a:ea typeface="+mn-ea"/>
                <a:cs typeface="+mn-cs"/>
              </a:defRPr>
            </a:lvl1pPr>
            <a:lvl2pPr marL="457200" indent="0" algn="l" rtl="0" fontAlgn="base">
              <a:spcBef>
                <a:spcPct val="20000"/>
              </a:spcBef>
              <a:spcAft>
                <a:spcPct val="0"/>
              </a:spcAft>
              <a:buNone/>
              <a:defRPr sz="2000" kern="1200">
                <a:solidFill>
                  <a:schemeClr val="tx1"/>
                </a:solidFill>
                <a:latin typeface="+mn-lt"/>
                <a:ea typeface="+mn-ea"/>
                <a:cs typeface="+mn-cs"/>
              </a:defRPr>
            </a:lvl2pPr>
            <a:lvl3pPr marL="914400" indent="0" algn="l" rtl="0" fontAlgn="base">
              <a:spcBef>
                <a:spcPct val="20000"/>
              </a:spcBef>
              <a:spcAft>
                <a:spcPct val="0"/>
              </a:spcAft>
              <a:buNone/>
              <a:defRPr sz="1800" kern="1200">
                <a:solidFill>
                  <a:schemeClr val="tx1"/>
                </a:solidFill>
                <a:latin typeface="+mn-lt"/>
                <a:ea typeface="+mn-ea"/>
                <a:cs typeface="+mn-cs"/>
              </a:defRPr>
            </a:lvl3pPr>
            <a:lvl4pPr marL="1371600" indent="0" algn="l" rtl="0" fontAlgn="base">
              <a:spcBef>
                <a:spcPct val="20000"/>
              </a:spcBef>
              <a:spcAft>
                <a:spcPct val="0"/>
              </a:spcAft>
              <a:buNone/>
              <a:defRPr sz="1600" kern="1200">
                <a:solidFill>
                  <a:schemeClr val="tx1"/>
                </a:solidFill>
                <a:latin typeface="+mn-lt"/>
                <a:ea typeface="+mn-ea"/>
                <a:cs typeface="+mn-cs"/>
              </a:defRPr>
            </a:lvl4pPr>
            <a:lvl5pPr marL="1828800" indent="0" algn="l" rtl="0" fontAlgn="base">
              <a:spcBef>
                <a:spcPct val="20000"/>
              </a:spcBef>
              <a:spcAft>
                <a:spcPct val="0"/>
              </a:spcAft>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defTabSz="685800">
              <a:buFont typeface="Arial" panose="020B0604020202020204" pitchFamily="34" charset="0"/>
              <a:buChar char="•"/>
            </a:pPr>
            <a:r>
              <a:rPr lang="fr-FR" sz="2100" dirty="0">
                <a:solidFill>
                  <a:srgbClr val="3C5056"/>
                </a:solidFill>
                <a:latin typeface="Arial"/>
              </a:rPr>
              <a:t>Connaître la longueur du chemin d’un fichier</a:t>
            </a:r>
          </a:p>
          <a:p>
            <a:pPr marL="342900" indent="-342900" defTabSz="685800">
              <a:buFont typeface="Arial" panose="020B0604020202020204" pitchFamily="34" charset="0"/>
              <a:buChar char="•"/>
            </a:pPr>
            <a:endParaRPr lang="fr-FR" sz="2100" dirty="0">
              <a:solidFill>
                <a:srgbClr val="3C5056"/>
              </a:solidFill>
              <a:latin typeface="Arial"/>
            </a:endParaRPr>
          </a:p>
          <a:p>
            <a:pPr marL="342900" indent="-342900" defTabSz="685800">
              <a:buFont typeface="Arial" panose="020B0604020202020204" pitchFamily="34" charset="0"/>
              <a:buChar char="•"/>
            </a:pPr>
            <a:r>
              <a:rPr lang="fr-FR" sz="2100" dirty="0">
                <a:solidFill>
                  <a:srgbClr val="3C5056"/>
                </a:solidFill>
                <a:latin typeface="Arial"/>
              </a:rPr>
              <a:t>Détecter certains fichiers encapsulant d’autres fichiers</a:t>
            </a:r>
          </a:p>
          <a:p>
            <a:pPr marL="342900" indent="-342900" defTabSz="685800">
              <a:buFont typeface="Arial" panose="020B0604020202020204" pitchFamily="34" charset="0"/>
              <a:buChar char="•"/>
            </a:pPr>
            <a:endParaRPr lang="fr-FR" sz="2100" dirty="0">
              <a:solidFill>
                <a:srgbClr val="3C5056"/>
              </a:solidFill>
              <a:latin typeface="Arial"/>
            </a:endParaRPr>
          </a:p>
          <a:p>
            <a:pPr marL="342900" indent="-342900" defTabSz="685800">
              <a:buFont typeface="Arial" panose="020B0604020202020204" pitchFamily="34" charset="0"/>
              <a:buChar char="•"/>
            </a:pPr>
            <a:r>
              <a:rPr lang="fr-FR" sz="2100" dirty="0">
                <a:solidFill>
                  <a:srgbClr val="3C5056"/>
                </a:solidFill>
                <a:latin typeface="Arial"/>
              </a:rPr>
              <a:t>Recherches de caractères spéciaux dans les noms de fichiers</a:t>
            </a:r>
          </a:p>
          <a:p>
            <a:pPr marL="342900" indent="-342900" defTabSz="685800">
              <a:buFont typeface="Arial" panose="020B0604020202020204" pitchFamily="34" charset="0"/>
              <a:buChar char="•"/>
            </a:pPr>
            <a:endParaRPr lang="fr-FR" sz="2100" dirty="0">
              <a:solidFill>
                <a:srgbClr val="3C5056"/>
              </a:solidFill>
              <a:latin typeface="Arial"/>
            </a:endParaRPr>
          </a:p>
          <a:p>
            <a:pPr defTabSz="685800"/>
            <a:endParaRPr lang="fr-FR" sz="2100" dirty="0">
              <a:solidFill>
                <a:srgbClr val="3C5056"/>
              </a:solidFill>
              <a:latin typeface="Arial"/>
            </a:endParaRPr>
          </a:p>
        </p:txBody>
      </p:sp>
      <p:sp>
        <p:nvSpPr>
          <p:cNvPr id="14" name="Titre 4">
            <a:extLst>
              <a:ext uri="{FF2B5EF4-FFF2-40B4-BE49-F238E27FC236}">
                <a16:creationId xmlns:a16="http://schemas.microsoft.com/office/drawing/2014/main" id="{8D8A7131-D185-4F29-9B7D-9821631A1EF9}"/>
              </a:ext>
            </a:extLst>
          </p:cNvPr>
          <p:cNvSpPr txBox="1">
            <a:spLocks/>
          </p:cNvSpPr>
          <p:nvPr/>
        </p:nvSpPr>
        <p:spPr>
          <a:xfrm>
            <a:off x="1616202" y="1241464"/>
            <a:ext cx="2376027" cy="1957532"/>
          </a:xfrm>
          <a:prstGeom prst="rect">
            <a:avLst/>
          </a:prstGeom>
        </p:spPr>
        <p:txBody>
          <a:bodyPr vert="horz" lIns="68580" tIns="34290" rIns="68580" bIns="34290" rtlCol="0" anchor="b">
            <a:normAutofit fontScale="97500"/>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defTabSz="685800">
              <a:lnSpc>
                <a:spcPct val="90000"/>
              </a:lnSpc>
            </a:pPr>
            <a:r>
              <a:rPr lang="fr-FR" sz="3525" b="1">
                <a:solidFill>
                  <a:srgbClr val="FFFFFF"/>
                </a:solidFill>
                <a:latin typeface="Arial"/>
              </a:rPr>
              <a:t>Ce que j’aurais voulu faire en plus…</a:t>
            </a:r>
            <a:endParaRPr lang="fr-FR" sz="3525" b="1" dirty="0">
              <a:solidFill>
                <a:srgbClr val="FFFFFF"/>
              </a:solidFill>
              <a:latin typeface="Arial"/>
            </a:endParaRPr>
          </a:p>
        </p:txBody>
      </p:sp>
    </p:spTree>
    <p:extLst>
      <p:ext uri="{BB962C8B-B14F-4D97-AF65-F5344CB8AC3E}">
        <p14:creationId xmlns:p14="http://schemas.microsoft.com/office/powerpoint/2010/main" val="3537750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1" y="357083"/>
            <a:ext cx="3808112" cy="4429321"/>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base">
              <a:spcBef>
                <a:spcPct val="50000"/>
              </a:spcBef>
              <a:spcAft>
                <a:spcPct val="0"/>
              </a:spcAft>
            </a:pPr>
            <a:endParaRPr lang="en-US" sz="1200" b="1">
              <a:solidFill>
                <a:prstClr val="white">
                  <a:lumMod val="95000"/>
                </a:prstClr>
              </a:solidFill>
              <a:latin typeface="Arial"/>
            </a:endParaRPr>
          </a:p>
        </p:txBody>
      </p:sp>
      <p:sp>
        <p:nvSpPr>
          <p:cNvPr id="4" name="Espace réservé du pied de page 3">
            <a:extLst>
              <a:ext uri="{FF2B5EF4-FFF2-40B4-BE49-F238E27FC236}">
                <a16:creationId xmlns:a16="http://schemas.microsoft.com/office/drawing/2014/main" id="{744E312D-558E-40B3-A012-FC8877D8328C}"/>
              </a:ext>
            </a:extLst>
          </p:cNvPr>
          <p:cNvSpPr>
            <a:spLocks noGrp="1"/>
          </p:cNvSpPr>
          <p:nvPr>
            <p:ph type="ftr" sz="quarter" idx="3"/>
          </p:nvPr>
        </p:nvSpPr>
        <p:spPr>
          <a:xfrm>
            <a:off x="3416427" y="4766310"/>
            <a:ext cx="2314575" cy="273844"/>
          </a:xfrm>
        </p:spPr>
        <p:txBody>
          <a:bodyPr vert="horz" wrap="square" lIns="68580" tIns="34290" rIns="68580" bIns="34290" numCol="1" rtlCol="0" anchor="ctr" anchorCtr="0" compatLnSpc="1">
            <a:prstTxWarp prst="textNoShape">
              <a:avLst/>
            </a:prstTxWarp>
            <a:normAutofit/>
          </a:bodyPr>
          <a:lstStyle/>
          <a:p>
            <a:pPr algn="ctr" defTabSz="685800" fontAlgn="base">
              <a:lnSpc>
                <a:spcPct val="90000"/>
              </a:lnSpc>
              <a:spcAft>
                <a:spcPts val="450"/>
              </a:spcAft>
            </a:pPr>
            <a:r>
              <a:rPr lang="fr-FR" altLang="fr-FR">
                <a:solidFill>
                  <a:srgbClr val="898989">
                    <a:alpha val="80000"/>
                  </a:srgbClr>
                </a:solidFill>
                <a:latin typeface="Arial"/>
              </a:rPr>
              <a:t>Atelier CR2PA - Aide à la détection des documents engageants dans les serveurs – 26 mars 2021</a:t>
            </a:r>
            <a:endParaRPr lang="en-US" altLang="fr-FR">
              <a:solidFill>
                <a:srgbClr val="898989">
                  <a:alpha val="80000"/>
                </a:srgbClr>
              </a:solidFill>
              <a:latin typeface="Arial"/>
            </a:endParaRPr>
          </a:p>
        </p:txBody>
      </p:sp>
      <p:sp>
        <p:nvSpPr>
          <p:cNvPr id="2" name="Espace réservé du numéro de diapositive 1">
            <a:extLst>
              <a:ext uri="{FF2B5EF4-FFF2-40B4-BE49-F238E27FC236}">
                <a16:creationId xmlns:a16="http://schemas.microsoft.com/office/drawing/2014/main" id="{F6F89710-B283-4817-B339-F4F52CFD512D}"/>
              </a:ext>
            </a:extLst>
          </p:cNvPr>
          <p:cNvSpPr>
            <a:spLocks noGrp="1"/>
          </p:cNvSpPr>
          <p:nvPr>
            <p:ph type="sldNum" sz="quarter" idx="4"/>
          </p:nvPr>
        </p:nvSpPr>
        <p:spPr>
          <a:xfrm>
            <a:off x="5988177" y="4766310"/>
            <a:ext cx="1543050" cy="273844"/>
          </a:xfrm>
        </p:spPr>
        <p:txBody>
          <a:bodyPr vert="horz" wrap="square" lIns="68580" tIns="34290" rIns="68580" bIns="34290" numCol="1" rtlCol="0" anchor="ctr" anchorCtr="0" compatLnSpc="1">
            <a:prstTxWarp prst="textNoShape">
              <a:avLst/>
            </a:prstTxWarp>
            <a:normAutofit/>
          </a:bodyPr>
          <a:lstStyle/>
          <a:p>
            <a:pPr defTabSz="685800" fontAlgn="base">
              <a:spcAft>
                <a:spcPts val="450"/>
              </a:spcAft>
            </a:pPr>
            <a:fld id="{A6FBBBEA-ED45-4D90-B90A-87E933679F04}" type="slidenum">
              <a:rPr lang="en-US" altLang="fr-FR" sz="900">
                <a:solidFill>
                  <a:srgbClr val="898989">
                    <a:alpha val="80000"/>
                  </a:srgbClr>
                </a:solidFill>
                <a:latin typeface="Arial"/>
              </a:rPr>
              <a:pPr defTabSz="685800" fontAlgn="base">
                <a:spcAft>
                  <a:spcPts val="450"/>
                </a:spcAft>
              </a:pPr>
              <a:t>16</a:t>
            </a:fld>
            <a:endParaRPr lang="en-US" altLang="fr-FR" sz="900">
              <a:solidFill>
                <a:srgbClr val="898989">
                  <a:alpha val="80000"/>
                </a:srgbClr>
              </a:solidFill>
              <a:latin typeface="Arial"/>
            </a:endParaRPr>
          </a:p>
        </p:txBody>
      </p:sp>
      <p:sp>
        <p:nvSpPr>
          <p:cNvPr id="10" name="Espace réservé du contenu 10">
            <a:extLst>
              <a:ext uri="{FF2B5EF4-FFF2-40B4-BE49-F238E27FC236}">
                <a16:creationId xmlns:a16="http://schemas.microsoft.com/office/drawing/2014/main" id="{7FD32E24-6FCB-4341-9CC5-7B5D1E25D24C}"/>
              </a:ext>
            </a:extLst>
          </p:cNvPr>
          <p:cNvSpPr txBox="1">
            <a:spLocks/>
          </p:cNvSpPr>
          <p:nvPr/>
        </p:nvSpPr>
        <p:spPr>
          <a:xfrm>
            <a:off x="4490793" y="1761660"/>
            <a:ext cx="3079025" cy="1998222"/>
          </a:xfrm>
          <a:prstGeom prst="rect">
            <a:avLst/>
          </a:prstGeom>
        </p:spPr>
        <p:txBody>
          <a:bodyPr wrap="square" anchor="t">
            <a:normAutofit lnSpcReduction="10000"/>
          </a:bodyPr>
          <a:lstStyle>
            <a:lvl1pPr marL="0" indent="0" algn="l" rtl="0" fontAlgn="base">
              <a:spcBef>
                <a:spcPct val="20000"/>
              </a:spcBef>
              <a:spcAft>
                <a:spcPct val="0"/>
              </a:spcAft>
              <a:buNone/>
              <a:defRPr sz="2400" kern="1200">
                <a:solidFill>
                  <a:schemeClr val="tx1"/>
                </a:solidFill>
                <a:latin typeface="+mn-lt"/>
                <a:ea typeface="+mn-ea"/>
                <a:cs typeface="+mn-cs"/>
              </a:defRPr>
            </a:lvl1pPr>
            <a:lvl2pPr marL="457200" indent="0" algn="l" rtl="0" fontAlgn="base">
              <a:spcBef>
                <a:spcPct val="20000"/>
              </a:spcBef>
              <a:spcAft>
                <a:spcPct val="0"/>
              </a:spcAft>
              <a:buNone/>
              <a:defRPr sz="2000" kern="1200">
                <a:solidFill>
                  <a:schemeClr val="tx1"/>
                </a:solidFill>
                <a:latin typeface="+mn-lt"/>
                <a:ea typeface="+mn-ea"/>
                <a:cs typeface="+mn-cs"/>
              </a:defRPr>
            </a:lvl2pPr>
            <a:lvl3pPr marL="914400" indent="0" algn="l" rtl="0" fontAlgn="base">
              <a:spcBef>
                <a:spcPct val="20000"/>
              </a:spcBef>
              <a:spcAft>
                <a:spcPct val="0"/>
              </a:spcAft>
              <a:buNone/>
              <a:defRPr sz="1800" kern="1200">
                <a:solidFill>
                  <a:schemeClr val="tx1"/>
                </a:solidFill>
                <a:latin typeface="+mn-lt"/>
                <a:ea typeface="+mn-ea"/>
                <a:cs typeface="+mn-cs"/>
              </a:defRPr>
            </a:lvl3pPr>
            <a:lvl4pPr marL="1371600" indent="0" algn="l" rtl="0" fontAlgn="base">
              <a:spcBef>
                <a:spcPct val="20000"/>
              </a:spcBef>
              <a:spcAft>
                <a:spcPct val="0"/>
              </a:spcAft>
              <a:buNone/>
              <a:defRPr sz="1600" kern="1200">
                <a:solidFill>
                  <a:schemeClr val="tx1"/>
                </a:solidFill>
                <a:latin typeface="+mn-lt"/>
                <a:ea typeface="+mn-ea"/>
                <a:cs typeface="+mn-cs"/>
              </a:defRPr>
            </a:lvl4pPr>
            <a:lvl5pPr marL="1828800" indent="0" algn="l" rtl="0" fontAlgn="base">
              <a:spcBef>
                <a:spcPct val="20000"/>
              </a:spcBef>
              <a:spcAft>
                <a:spcPct val="0"/>
              </a:spcAft>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defTabSz="685800"/>
            <a:r>
              <a:rPr lang="fr-FR" sz="2100" dirty="0">
                <a:solidFill>
                  <a:srgbClr val="3C5056"/>
                </a:solidFill>
                <a:latin typeface="Arial"/>
              </a:rPr>
              <a:t>De nombreuses fonctions restent, pour moi, encore à explorer avant de pouvoir utiliser toute la puissance de l’outil !</a:t>
            </a:r>
          </a:p>
          <a:p>
            <a:pPr defTabSz="685800"/>
            <a:endParaRPr lang="fr-FR" sz="2100" dirty="0">
              <a:solidFill>
                <a:srgbClr val="3C5056"/>
              </a:solidFill>
              <a:latin typeface="Arial"/>
            </a:endParaRPr>
          </a:p>
        </p:txBody>
      </p:sp>
      <p:sp>
        <p:nvSpPr>
          <p:cNvPr id="14" name="Titre 4">
            <a:extLst>
              <a:ext uri="{FF2B5EF4-FFF2-40B4-BE49-F238E27FC236}">
                <a16:creationId xmlns:a16="http://schemas.microsoft.com/office/drawing/2014/main" id="{8D8A7131-D185-4F29-9B7D-9821631A1EF9}"/>
              </a:ext>
            </a:extLst>
          </p:cNvPr>
          <p:cNvSpPr txBox="1">
            <a:spLocks/>
          </p:cNvSpPr>
          <p:nvPr/>
        </p:nvSpPr>
        <p:spPr>
          <a:xfrm>
            <a:off x="1616202" y="1241464"/>
            <a:ext cx="2376027" cy="1957532"/>
          </a:xfrm>
          <a:prstGeom prst="rect">
            <a:avLst/>
          </a:prstGeom>
        </p:spPr>
        <p:txBody>
          <a:bodyPr vert="horz" lIns="68580" tIns="34290" rIns="68580" bIns="34290" rtlCol="0" anchor="b">
            <a:normAutofit fontScale="97500"/>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defTabSz="685800">
              <a:lnSpc>
                <a:spcPct val="90000"/>
              </a:lnSpc>
            </a:pPr>
            <a:r>
              <a:rPr lang="fr-FR" sz="3525" b="1" dirty="0">
                <a:solidFill>
                  <a:srgbClr val="FFFFFF"/>
                </a:solidFill>
                <a:latin typeface="Arial"/>
              </a:rPr>
              <a:t>Un outil riche !</a:t>
            </a:r>
          </a:p>
        </p:txBody>
      </p:sp>
    </p:spTree>
    <p:extLst>
      <p:ext uri="{BB962C8B-B14F-4D97-AF65-F5344CB8AC3E}">
        <p14:creationId xmlns:p14="http://schemas.microsoft.com/office/powerpoint/2010/main" val="2150290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EF05CAA-7D3F-4847-B073-9D9E796982C4}"/>
              </a:ext>
            </a:extLst>
          </p:cNvPr>
          <p:cNvSpPr>
            <a:spLocks noGrp="1"/>
          </p:cNvSpPr>
          <p:nvPr>
            <p:ph type="title"/>
          </p:nvPr>
        </p:nvSpPr>
        <p:spPr/>
        <p:txBody>
          <a:bodyPr/>
          <a:lstStyle/>
          <a:p>
            <a:r>
              <a:rPr lang="fr-FR" dirty="0"/>
              <a:t>REX Bouygues constructions</a:t>
            </a:r>
          </a:p>
        </p:txBody>
      </p:sp>
      <p:sp>
        <p:nvSpPr>
          <p:cNvPr id="4" name="Espace réservé du pied de page 3">
            <a:extLst>
              <a:ext uri="{FF2B5EF4-FFF2-40B4-BE49-F238E27FC236}">
                <a16:creationId xmlns:a16="http://schemas.microsoft.com/office/drawing/2014/main" id="{890DE1A2-A381-4EF0-883C-37D3764C1349}"/>
              </a:ext>
            </a:extLst>
          </p:cNvPr>
          <p:cNvSpPr>
            <a:spLocks noGrp="1"/>
          </p:cNvSpPr>
          <p:nvPr>
            <p:ph type="ftr" sz="quarter" idx="4294967295"/>
          </p:nvPr>
        </p:nvSpPr>
        <p:spPr>
          <a:xfrm>
            <a:off x="0" y="4927600"/>
            <a:ext cx="4318000" cy="161925"/>
          </a:xfrm>
          <a:prstGeom prst="rect">
            <a:avLst/>
          </a:prstGeom>
        </p:spPr>
        <p:txBody>
          <a:bodyPr/>
          <a:lstStyle/>
          <a:p>
            <a:r>
              <a:rPr lang="fr-FR"/>
              <a:t>Atelier CR2PA - Aide à la détection des documents engageants dans les serveurs – 26 mars 2021</a:t>
            </a:r>
            <a:endParaRPr lang="fr-FR" dirty="0"/>
          </a:p>
        </p:txBody>
      </p:sp>
      <p:sp>
        <p:nvSpPr>
          <p:cNvPr id="5" name="Espace réservé du numéro de diapositive 4">
            <a:extLst>
              <a:ext uri="{FF2B5EF4-FFF2-40B4-BE49-F238E27FC236}">
                <a16:creationId xmlns:a16="http://schemas.microsoft.com/office/drawing/2014/main" id="{C00FBE6C-F186-4AD8-84A2-28470025A713}"/>
              </a:ext>
            </a:extLst>
          </p:cNvPr>
          <p:cNvSpPr>
            <a:spLocks noGrp="1"/>
          </p:cNvSpPr>
          <p:nvPr>
            <p:ph type="sldNum" sz="quarter" idx="4294967295"/>
          </p:nvPr>
        </p:nvSpPr>
        <p:spPr>
          <a:xfrm>
            <a:off x="0" y="4927600"/>
            <a:ext cx="539750" cy="161925"/>
          </a:xfrm>
          <a:prstGeom prst="rect">
            <a:avLst/>
          </a:prstGeom>
        </p:spPr>
        <p:txBody>
          <a:bodyPr/>
          <a:lstStyle/>
          <a:p>
            <a:fld id="{A6B71C91-B0F7-4916-BEE6-B9135304B392}" type="slidenum">
              <a:rPr lang="fr-FR" altLang="fr-FR" smtClean="0"/>
              <a:pPr/>
              <a:t>17</a:t>
            </a:fld>
            <a:endParaRPr lang="fr-FR" altLang="fr-FR" dirty="0"/>
          </a:p>
        </p:txBody>
      </p:sp>
      <p:sp>
        <p:nvSpPr>
          <p:cNvPr id="8" name="Rectangle 1">
            <a:extLst>
              <a:ext uri="{FF2B5EF4-FFF2-40B4-BE49-F238E27FC236}">
                <a16:creationId xmlns:a16="http://schemas.microsoft.com/office/drawing/2014/main" id="{B0F63965-A669-48AC-AEAC-6BC7B8E6B9BF}"/>
              </a:ext>
            </a:extLst>
          </p:cNvPr>
          <p:cNvSpPr>
            <a:spLocks noGrp="1" noChangeArrowheads="1"/>
          </p:cNvSpPr>
          <p:nvPr>
            <p:ph type="body" sz="quarter" idx="14"/>
          </p:nvPr>
        </p:nvSpPr>
        <p:spPr bwMode="auto">
          <a:xfrm>
            <a:off x="827584" y="925227"/>
            <a:ext cx="763232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fr-FR" altLang="fr-FR" sz="1400" b="0" dirty="0">
                <a:solidFill>
                  <a:schemeClr val="tx1"/>
                </a:solidFill>
                <a:latin typeface="Arial" panose="020B0604020202020204" pitchFamily="34" charset="0"/>
                <a:ea typeface="Calibri" panose="020F0502020204030204" pitchFamily="34" charset="0"/>
              </a:rPr>
              <a:t>1) Quelle était l’intention première pour utiliser </a:t>
            </a:r>
            <a:r>
              <a:rPr lang="fr-FR" altLang="fr-FR" sz="1400" b="0" dirty="0" err="1">
                <a:solidFill>
                  <a:schemeClr val="tx1"/>
                </a:solidFill>
                <a:latin typeface="Arial" panose="020B0604020202020204" pitchFamily="34" charset="0"/>
                <a:ea typeface="Calibri" panose="020F0502020204030204" pitchFamily="34" charset="0"/>
              </a:rPr>
              <a:t>Archifiltre</a:t>
            </a:r>
            <a:r>
              <a:rPr lang="fr-FR" altLang="fr-FR" sz="1400" b="0" dirty="0">
                <a:solidFill>
                  <a:schemeClr val="tx1"/>
                </a:solidFill>
                <a:latin typeface="Arial" panose="020B0604020202020204" pitchFamily="34" charset="0"/>
                <a:ea typeface="Calibri" panose="020F0502020204030204" pitchFamily="34" charset="0"/>
              </a:rPr>
              <a:t> ?  quelques mots sur le contexte</a:t>
            </a:r>
          </a:p>
          <a:p>
            <a:pPr lvl="0" defTabSz="914400" eaLnBrk="0" fontAlgn="base" hangingPunct="0">
              <a:spcBef>
                <a:spcPct val="0"/>
              </a:spcBef>
              <a:spcAft>
                <a:spcPct val="0"/>
              </a:spcAft>
            </a:pPr>
            <a:endParaRPr lang="fr-FR" altLang="fr-FR" sz="1400" b="0" dirty="0">
              <a:solidFill>
                <a:schemeClr val="tx1"/>
              </a:solidFill>
              <a:latin typeface="Arial" panose="020B0604020202020204" pitchFamily="34" charset="0"/>
              <a:ea typeface="Times New Roman" panose="02020603050405020304" pitchFamily="18" charset="0"/>
            </a:endParaRPr>
          </a:p>
          <a:p>
            <a:pPr lvl="0" defTabSz="914400" eaLnBrk="0" fontAlgn="base" hangingPunct="0">
              <a:spcBef>
                <a:spcPct val="0"/>
              </a:spcBef>
              <a:spcAft>
                <a:spcPct val="0"/>
              </a:spcAft>
            </a:pPr>
            <a:r>
              <a:rPr lang="fr-FR" altLang="fr-FR" sz="1400" b="0" dirty="0">
                <a:solidFill>
                  <a:schemeClr val="tx1"/>
                </a:solidFill>
                <a:latin typeface="Arial" panose="020B0604020202020204" pitchFamily="34" charset="0"/>
                <a:ea typeface="Times New Roman" panose="02020603050405020304" pitchFamily="18" charset="0"/>
              </a:rPr>
              <a:t>Je voulais utiliser </a:t>
            </a:r>
            <a:r>
              <a:rPr lang="fr-FR" altLang="fr-FR" sz="1400" b="0" dirty="0" err="1">
                <a:solidFill>
                  <a:schemeClr val="tx1"/>
                </a:solidFill>
                <a:latin typeface="Arial" panose="020B0604020202020204" pitchFamily="34" charset="0"/>
                <a:ea typeface="Times New Roman" panose="02020603050405020304" pitchFamily="18" charset="0"/>
              </a:rPr>
              <a:t>Archifiltre</a:t>
            </a:r>
            <a:r>
              <a:rPr lang="fr-FR" altLang="fr-FR" sz="1400" b="0" dirty="0">
                <a:solidFill>
                  <a:schemeClr val="tx1"/>
                </a:solidFill>
                <a:latin typeface="Arial" panose="020B0604020202020204" pitchFamily="34" charset="0"/>
                <a:ea typeface="Times New Roman" panose="02020603050405020304" pitchFamily="18" charset="0"/>
              </a:rPr>
              <a:t> pour traiter des vracs numériques.</a:t>
            </a:r>
            <a:endParaRPr lang="fr-FR" altLang="fr-FR" sz="1400" b="0" dirty="0">
              <a:solidFill>
                <a:schemeClr val="tx1"/>
              </a:solidFill>
              <a:latin typeface="Arial" panose="020B0604020202020204" pitchFamily="34" charset="0"/>
              <a:ea typeface="Calibri" panose="020F0502020204030204" pitchFamily="34" charset="0"/>
            </a:endParaRPr>
          </a:p>
          <a:p>
            <a:pPr marL="228600" lvl="0" indent="-228600" defTabSz="914400" eaLnBrk="0" fontAlgn="base" hangingPunct="0">
              <a:spcBef>
                <a:spcPct val="0"/>
              </a:spcBef>
              <a:spcAft>
                <a:spcPct val="0"/>
              </a:spcAft>
              <a:buAutoNum type="arabicParenR"/>
            </a:pPr>
            <a:endParaRPr lang="fr-FR" altLang="fr-FR" sz="1400" b="0" dirty="0">
              <a:solidFill>
                <a:schemeClr val="tx1"/>
              </a:solidFill>
              <a:latin typeface="Arial" panose="020B0604020202020204" pitchFamily="34" charset="0"/>
            </a:endParaRPr>
          </a:p>
          <a:p>
            <a:pPr lvl="0" defTabSz="914400" eaLnBrk="0" fontAlgn="base" hangingPunct="0">
              <a:spcBef>
                <a:spcPct val="0"/>
              </a:spcBef>
              <a:spcAft>
                <a:spcPct val="0"/>
              </a:spcAft>
            </a:pPr>
            <a:r>
              <a:rPr lang="fr-FR" altLang="fr-FR" sz="1400" b="0" dirty="0">
                <a:solidFill>
                  <a:schemeClr val="tx1"/>
                </a:solidFill>
                <a:latin typeface="Arial" panose="020B0604020202020204" pitchFamily="34" charset="0"/>
                <a:ea typeface="Calibri" panose="020F0502020204030204" pitchFamily="34" charset="0"/>
              </a:rPr>
              <a:t>2) Qu’est-ce qui a été réalisé avec </a:t>
            </a:r>
            <a:r>
              <a:rPr lang="fr-FR" altLang="fr-FR" sz="1400" b="0" dirty="0" err="1">
                <a:solidFill>
                  <a:schemeClr val="tx1"/>
                </a:solidFill>
                <a:latin typeface="Arial" panose="020B0604020202020204" pitchFamily="34" charset="0"/>
                <a:ea typeface="Calibri" panose="020F0502020204030204" pitchFamily="34" charset="0"/>
              </a:rPr>
              <a:t>Archifiltre</a:t>
            </a:r>
            <a:r>
              <a:rPr lang="fr-FR" altLang="fr-FR" sz="1400" b="0" dirty="0">
                <a:solidFill>
                  <a:schemeClr val="tx1"/>
                </a:solidFill>
                <a:latin typeface="Arial" panose="020B0604020202020204" pitchFamily="34" charset="0"/>
                <a:ea typeface="Calibri" panose="020F0502020204030204" pitchFamily="34" charset="0"/>
              </a:rPr>
              <a:t> ?</a:t>
            </a:r>
          </a:p>
          <a:p>
            <a:pPr defTabSz="914400" eaLnBrk="0" fontAlgn="base" hangingPunct="0">
              <a:spcBef>
                <a:spcPct val="0"/>
              </a:spcBef>
              <a:spcAft>
                <a:spcPct val="0"/>
              </a:spcAft>
            </a:pPr>
            <a:endParaRPr lang="fr-FR" altLang="fr-FR" sz="1400" b="0" dirty="0">
              <a:solidFill>
                <a:schemeClr val="tx1"/>
              </a:solidFill>
              <a:latin typeface="Arial" panose="020B0604020202020204" pitchFamily="34" charset="0"/>
              <a:ea typeface="Times New Roman" panose="02020603050405020304" pitchFamily="18" charset="0"/>
            </a:endParaRPr>
          </a:p>
          <a:p>
            <a:pPr defTabSz="914400" eaLnBrk="0" fontAlgn="base" hangingPunct="0">
              <a:spcBef>
                <a:spcPct val="0"/>
              </a:spcBef>
              <a:spcAft>
                <a:spcPct val="0"/>
              </a:spcAft>
            </a:pPr>
            <a:r>
              <a:rPr lang="fr-FR" altLang="fr-FR" sz="1400" b="0" dirty="0">
                <a:solidFill>
                  <a:schemeClr val="tx1"/>
                </a:solidFill>
                <a:latin typeface="Arial" panose="020B0604020202020204" pitchFamily="34" charset="0"/>
                <a:ea typeface="Times New Roman" panose="02020603050405020304" pitchFamily="18" charset="0"/>
              </a:rPr>
              <a:t>Rien à l’heure actuelle. Je cherche encore une utilisation viable pour l’application dans nos process. Il y a peut-être à creuser sur une utilisation par des collaborateurs pour explorer leurs données (mais </a:t>
            </a:r>
            <a:r>
              <a:rPr lang="fr-FR" altLang="fr-FR" sz="1400" b="0" dirty="0" err="1">
                <a:solidFill>
                  <a:schemeClr val="tx1"/>
                </a:solidFill>
                <a:latin typeface="Arial" panose="020B0604020202020204" pitchFamily="34" charset="0"/>
                <a:ea typeface="Times New Roman" panose="02020603050405020304" pitchFamily="18" charset="0"/>
              </a:rPr>
              <a:t>cf</a:t>
            </a:r>
            <a:r>
              <a:rPr lang="fr-FR" altLang="fr-FR" sz="1400" b="0" dirty="0">
                <a:solidFill>
                  <a:schemeClr val="tx1"/>
                </a:solidFill>
                <a:latin typeface="Arial" panose="020B0604020202020204" pitchFamily="34" charset="0"/>
                <a:ea typeface="Times New Roman" panose="02020603050405020304" pitchFamily="18" charset="0"/>
              </a:rPr>
              <a:t> : serveurs)</a:t>
            </a:r>
            <a:endParaRPr lang="fr-FR" altLang="fr-FR" sz="1400" b="0" dirty="0">
              <a:solidFill>
                <a:schemeClr val="tx1"/>
              </a:solidFill>
              <a:latin typeface="Arial" panose="020B0604020202020204" pitchFamily="34" charset="0"/>
              <a:ea typeface="Calibri" panose="020F0502020204030204" pitchFamily="34" charset="0"/>
            </a:endParaRPr>
          </a:p>
          <a:p>
            <a:pPr lvl="0" defTabSz="914400" eaLnBrk="0" fontAlgn="base" hangingPunct="0">
              <a:spcBef>
                <a:spcPct val="0"/>
              </a:spcBef>
              <a:spcAft>
                <a:spcPct val="0"/>
              </a:spcAft>
            </a:pPr>
            <a:endParaRPr lang="fr-FR" altLang="fr-FR" sz="1400" b="0" dirty="0">
              <a:solidFill>
                <a:schemeClr val="tx1"/>
              </a:solidFill>
              <a:latin typeface="Arial" panose="020B0604020202020204" pitchFamily="34" charset="0"/>
            </a:endParaRPr>
          </a:p>
          <a:p>
            <a:pPr lvl="0" defTabSz="914400" eaLnBrk="0" fontAlgn="base" hangingPunct="0">
              <a:spcBef>
                <a:spcPct val="0"/>
              </a:spcBef>
              <a:spcAft>
                <a:spcPct val="0"/>
              </a:spcAft>
            </a:pPr>
            <a:r>
              <a:rPr lang="fr-FR" altLang="fr-FR" sz="1400" b="0" dirty="0">
                <a:solidFill>
                  <a:schemeClr val="tx1"/>
                </a:solidFill>
                <a:latin typeface="Arial" panose="020B0604020202020204" pitchFamily="34" charset="0"/>
                <a:ea typeface="Calibri" panose="020F0502020204030204" pitchFamily="34" charset="0"/>
              </a:rPr>
              <a:t>3) Avis : manquent-il des fonctionnalités ou quels sont les problèmes rencontrés ?</a:t>
            </a:r>
          </a:p>
          <a:p>
            <a:pPr defTabSz="914400" eaLnBrk="0" fontAlgn="base" hangingPunct="0">
              <a:spcBef>
                <a:spcPct val="0"/>
              </a:spcBef>
              <a:spcAft>
                <a:spcPct val="0"/>
              </a:spcAft>
            </a:pPr>
            <a:endParaRPr lang="fr-FR" altLang="fr-FR" sz="1400" b="0" dirty="0">
              <a:solidFill>
                <a:schemeClr val="tx1"/>
              </a:solidFill>
              <a:latin typeface="Arial" panose="020B0604020202020204" pitchFamily="34" charset="0"/>
              <a:ea typeface="Times New Roman" panose="02020603050405020304" pitchFamily="18" charset="0"/>
            </a:endParaRPr>
          </a:p>
          <a:p>
            <a:pPr defTabSz="914400" eaLnBrk="0" fontAlgn="base" hangingPunct="0">
              <a:spcBef>
                <a:spcPct val="0"/>
              </a:spcBef>
              <a:spcAft>
                <a:spcPct val="0"/>
              </a:spcAft>
            </a:pPr>
            <a:r>
              <a:rPr lang="fr-FR" altLang="fr-FR" sz="1400" b="0" dirty="0">
                <a:solidFill>
                  <a:schemeClr val="tx1"/>
                </a:solidFill>
                <a:latin typeface="Arial" panose="020B0604020202020204" pitchFamily="34" charset="0"/>
                <a:ea typeface="Times New Roman" panose="02020603050405020304" pitchFamily="18" charset="0"/>
              </a:rPr>
              <a:t>Problème de réalisation des rapports lorsque je scan des emplacements serveurs, mais il est possible que ce soit dû à des mesures de sécurité mises en place en interne ou simplement à la volumétrie trop importante.</a:t>
            </a:r>
            <a:endParaRPr lang="fr-FR" altLang="fr-FR" sz="1400" b="0" dirty="0">
              <a:solidFill>
                <a:schemeClr val="tx1"/>
              </a:solidFill>
              <a:latin typeface="Arial" panose="020B0604020202020204" pitchFamily="34" charset="0"/>
            </a:endParaRPr>
          </a:p>
          <a:p>
            <a:pPr lvl="0" defTabSz="914400" eaLnBrk="0" fontAlgn="base" hangingPunct="0">
              <a:spcBef>
                <a:spcPct val="0"/>
              </a:spcBef>
              <a:spcAft>
                <a:spcPct val="0"/>
              </a:spcAft>
            </a:pPr>
            <a:endParaRPr lang="fr-FR" altLang="fr-FR" sz="1400" b="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7657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11" name="Google Shape;311;p49"/>
          <p:cNvSpPr/>
          <p:nvPr/>
        </p:nvSpPr>
        <p:spPr>
          <a:xfrm>
            <a:off x="0" y="0"/>
            <a:ext cx="2153700" cy="64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49"/>
          <p:cNvSpPr/>
          <p:nvPr/>
        </p:nvSpPr>
        <p:spPr>
          <a:xfrm>
            <a:off x="6981744" y="5068575"/>
            <a:ext cx="2153700" cy="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315" name="Google Shape;315;p49"/>
          <p:cNvCxnSpPr/>
          <p:nvPr/>
        </p:nvCxnSpPr>
        <p:spPr>
          <a:xfrm>
            <a:off x="3425493" y="3682487"/>
            <a:ext cx="2443200" cy="0"/>
          </a:xfrm>
          <a:prstGeom prst="straightConnector1">
            <a:avLst/>
          </a:prstGeom>
          <a:noFill/>
          <a:ln w="19050" cap="flat" cmpd="sng">
            <a:solidFill>
              <a:srgbClr val="000000"/>
            </a:solidFill>
            <a:prstDash val="solid"/>
            <a:round/>
            <a:headEnd type="oval" w="med" len="med"/>
            <a:tailEnd type="oval" w="med" len="med"/>
          </a:ln>
        </p:spPr>
      </p:cxnSp>
      <p:sp>
        <p:nvSpPr>
          <p:cNvPr id="317" name="Google Shape;317;p49"/>
          <p:cNvSpPr txBox="1">
            <a:spLocks noGrp="1"/>
          </p:cNvSpPr>
          <p:nvPr>
            <p:ph type="ctrTitle"/>
          </p:nvPr>
        </p:nvSpPr>
        <p:spPr>
          <a:xfrm>
            <a:off x="908173" y="879990"/>
            <a:ext cx="7343700" cy="692772"/>
          </a:xfrm>
          <a:prstGeom prst="rect">
            <a:avLst/>
          </a:prstGeom>
          <a:noFill/>
          <a:ln>
            <a:noFill/>
          </a:ln>
        </p:spPr>
        <p:txBody>
          <a:bodyPr spcFirstLastPara="1" wrap="square" lIns="36000" tIns="0" rIns="36000" bIns="0" anchor="ctr" anchorCtr="0">
            <a:noAutofit/>
          </a:bodyPr>
          <a:lstStyle/>
          <a:p>
            <a:pPr marL="0" lvl="0" indent="0" algn="ctr" rtl="0">
              <a:lnSpc>
                <a:spcPct val="80000"/>
              </a:lnSpc>
              <a:spcBef>
                <a:spcPts val="0"/>
              </a:spcBef>
              <a:spcAft>
                <a:spcPts val="0"/>
              </a:spcAft>
              <a:buClr>
                <a:schemeClr val="dk1"/>
              </a:buClr>
              <a:buSzPts val="4500"/>
              <a:buFont typeface="Arial"/>
              <a:buNone/>
            </a:pPr>
            <a:r>
              <a:rPr lang="fr" sz="3400" dirty="0">
                <a:solidFill>
                  <a:srgbClr val="000000"/>
                </a:solidFill>
                <a:latin typeface="Proxima Nova"/>
                <a:ea typeface="Proxima Nova"/>
                <a:cs typeface="Proxima Nova"/>
                <a:sym typeface="Proxima Nova"/>
              </a:rPr>
              <a:t>R</a:t>
            </a:r>
            <a:r>
              <a:rPr lang="fr-FR" sz="3400" dirty="0">
                <a:solidFill>
                  <a:srgbClr val="000000"/>
                </a:solidFill>
                <a:latin typeface="Proxima Nova"/>
                <a:ea typeface="Proxima Nova"/>
                <a:cs typeface="Proxima Nova"/>
                <a:sym typeface="Proxima Nova"/>
              </a:rPr>
              <a:t>ex utilisation </a:t>
            </a:r>
            <a:r>
              <a:rPr lang="fr-FR" sz="3400" dirty="0" err="1">
                <a:solidFill>
                  <a:srgbClr val="000000"/>
                </a:solidFill>
                <a:latin typeface="Proxima Nova"/>
                <a:ea typeface="Proxima Nova"/>
                <a:cs typeface="Proxima Nova"/>
                <a:sym typeface="Proxima Nova"/>
              </a:rPr>
              <a:t>Archifiltre</a:t>
            </a:r>
            <a:r>
              <a:rPr lang="fr-FR" sz="3400" dirty="0">
                <a:solidFill>
                  <a:srgbClr val="000000"/>
                </a:solidFill>
                <a:latin typeface="Proxima Nova"/>
                <a:ea typeface="Proxima Nova"/>
                <a:cs typeface="Proxima Nova"/>
                <a:sym typeface="Proxima Nova"/>
              </a:rPr>
              <a:t> </a:t>
            </a:r>
            <a:r>
              <a:rPr lang="fr" sz="3400" dirty="0">
                <a:solidFill>
                  <a:srgbClr val="000000"/>
                </a:solidFill>
                <a:latin typeface="Proxima Nova"/>
                <a:ea typeface="Proxima Nova"/>
                <a:cs typeface="Proxima Nova"/>
                <a:sym typeface="Proxima Nova"/>
              </a:rPr>
              <a:t> </a:t>
            </a:r>
            <a:endParaRPr sz="3400" dirty="0">
              <a:solidFill>
                <a:srgbClr val="000000"/>
              </a:solidFill>
              <a:latin typeface="Proxima Nova"/>
              <a:ea typeface="Proxima Nova"/>
              <a:cs typeface="Proxima Nova"/>
              <a:sym typeface="Proxima Nova"/>
            </a:endParaRPr>
          </a:p>
        </p:txBody>
      </p:sp>
      <p:pic>
        <p:nvPicPr>
          <p:cNvPr id="18" name="Google Shape;828;p67">
            <a:extLst>
              <a:ext uri="{FF2B5EF4-FFF2-40B4-BE49-F238E27FC236}">
                <a16:creationId xmlns:a16="http://schemas.microsoft.com/office/drawing/2014/main" id="{0FF64E60-175B-4D35-A266-1E79BDDEFFA0}"/>
              </a:ext>
            </a:extLst>
          </p:cNvPr>
          <p:cNvPicPr preferRelativeResize="0"/>
          <p:nvPr/>
        </p:nvPicPr>
        <p:blipFill rotWithShape="1">
          <a:blip r:embed="rId3">
            <a:alphaModFix/>
          </a:blip>
          <a:srcRect r="50719" b="11410"/>
          <a:stretch/>
        </p:blipFill>
        <p:spPr>
          <a:xfrm>
            <a:off x="50158" y="1404170"/>
            <a:ext cx="1913858" cy="1883128"/>
          </a:xfrm>
          <a:prstGeom prst="rect">
            <a:avLst/>
          </a:prstGeom>
          <a:noFill/>
          <a:ln>
            <a:noFill/>
          </a:ln>
        </p:spPr>
      </p:pic>
      <p:pic>
        <p:nvPicPr>
          <p:cNvPr id="19" name="Google Shape;829;p67">
            <a:extLst>
              <a:ext uri="{FF2B5EF4-FFF2-40B4-BE49-F238E27FC236}">
                <a16:creationId xmlns:a16="http://schemas.microsoft.com/office/drawing/2014/main" id="{8DEFEFD4-8354-44CD-926A-2B6EFE02E326}"/>
              </a:ext>
            </a:extLst>
          </p:cNvPr>
          <p:cNvPicPr preferRelativeResize="0"/>
          <p:nvPr/>
        </p:nvPicPr>
        <p:blipFill rotWithShape="1">
          <a:blip r:embed="rId4">
            <a:alphaModFix/>
          </a:blip>
          <a:srcRect l="17845" t="11150" r="15815" b="12890"/>
          <a:stretch/>
        </p:blipFill>
        <p:spPr>
          <a:xfrm>
            <a:off x="2931123" y="1623684"/>
            <a:ext cx="3297801" cy="1902325"/>
          </a:xfrm>
          <a:prstGeom prst="rect">
            <a:avLst/>
          </a:prstGeom>
          <a:noFill/>
          <a:ln>
            <a:noFill/>
          </a:ln>
        </p:spPr>
      </p:pic>
      <p:sp>
        <p:nvSpPr>
          <p:cNvPr id="20" name="Google Shape;833;p67">
            <a:extLst>
              <a:ext uri="{FF2B5EF4-FFF2-40B4-BE49-F238E27FC236}">
                <a16:creationId xmlns:a16="http://schemas.microsoft.com/office/drawing/2014/main" id="{D1DDCCC6-71B7-4527-83C1-515EBE9E7662}"/>
              </a:ext>
            </a:extLst>
          </p:cNvPr>
          <p:cNvSpPr txBox="1"/>
          <p:nvPr/>
        </p:nvSpPr>
        <p:spPr>
          <a:xfrm rot="3191381">
            <a:off x="7866172" y="1401551"/>
            <a:ext cx="230820" cy="23898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21" name="Google Shape;834;p67">
            <a:extLst>
              <a:ext uri="{FF2B5EF4-FFF2-40B4-BE49-F238E27FC236}">
                <a16:creationId xmlns:a16="http://schemas.microsoft.com/office/drawing/2014/main" id="{88B2A247-3EAE-4E82-ADBF-F20F4E2DF9E6}"/>
              </a:ext>
            </a:extLst>
          </p:cNvPr>
          <p:cNvSpPr txBox="1"/>
          <p:nvPr/>
        </p:nvSpPr>
        <p:spPr>
          <a:xfrm rot="3191381">
            <a:off x="7870481" y="1458935"/>
            <a:ext cx="230820" cy="23898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22" name="Google Shape;837;p67">
            <a:extLst>
              <a:ext uri="{FF2B5EF4-FFF2-40B4-BE49-F238E27FC236}">
                <a16:creationId xmlns:a16="http://schemas.microsoft.com/office/drawing/2014/main" id="{D719C427-7680-4EFC-A7DB-4450CC261B1D}"/>
              </a:ext>
            </a:extLst>
          </p:cNvPr>
          <p:cNvSpPr txBox="1"/>
          <p:nvPr/>
        </p:nvSpPr>
        <p:spPr>
          <a:xfrm rot="4606592">
            <a:off x="7223411" y="2800412"/>
            <a:ext cx="230820" cy="239117"/>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23" name="Google Shape;838;p67">
            <a:extLst>
              <a:ext uri="{FF2B5EF4-FFF2-40B4-BE49-F238E27FC236}">
                <a16:creationId xmlns:a16="http://schemas.microsoft.com/office/drawing/2014/main" id="{CFEF039B-6C03-41FD-A7D1-359882E485C8}"/>
              </a:ext>
            </a:extLst>
          </p:cNvPr>
          <p:cNvSpPr txBox="1"/>
          <p:nvPr/>
        </p:nvSpPr>
        <p:spPr>
          <a:xfrm rot="4606592">
            <a:off x="7204392" y="2854724"/>
            <a:ext cx="230820" cy="239117"/>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24" name="Google Shape;839;p67">
            <a:extLst>
              <a:ext uri="{FF2B5EF4-FFF2-40B4-BE49-F238E27FC236}">
                <a16:creationId xmlns:a16="http://schemas.microsoft.com/office/drawing/2014/main" id="{868EF7A3-596E-4A31-A407-C39767C7DFD0}"/>
              </a:ext>
            </a:extLst>
          </p:cNvPr>
          <p:cNvSpPr txBox="1"/>
          <p:nvPr/>
        </p:nvSpPr>
        <p:spPr>
          <a:xfrm rot="3191381">
            <a:off x="2423756" y="2584329"/>
            <a:ext cx="230820" cy="23898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25" name="Google Shape;840;p67">
            <a:extLst>
              <a:ext uri="{FF2B5EF4-FFF2-40B4-BE49-F238E27FC236}">
                <a16:creationId xmlns:a16="http://schemas.microsoft.com/office/drawing/2014/main" id="{826ECFA0-B86F-4256-906B-B8265F67B44E}"/>
              </a:ext>
            </a:extLst>
          </p:cNvPr>
          <p:cNvSpPr txBox="1"/>
          <p:nvPr/>
        </p:nvSpPr>
        <p:spPr>
          <a:xfrm rot="3191381">
            <a:off x="2459725" y="2660542"/>
            <a:ext cx="230820" cy="23898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grpSp>
        <p:nvGrpSpPr>
          <p:cNvPr id="26" name="Groupe 25">
            <a:extLst>
              <a:ext uri="{FF2B5EF4-FFF2-40B4-BE49-F238E27FC236}">
                <a16:creationId xmlns:a16="http://schemas.microsoft.com/office/drawing/2014/main" id="{FEB62F5A-72E4-4196-9E34-CFF61D42DC19}"/>
              </a:ext>
            </a:extLst>
          </p:cNvPr>
          <p:cNvGrpSpPr/>
          <p:nvPr/>
        </p:nvGrpSpPr>
        <p:grpSpPr>
          <a:xfrm>
            <a:off x="900113" y="97543"/>
            <a:ext cx="864096" cy="650981"/>
            <a:chOff x="899592" y="4421866"/>
            <a:chExt cx="864096" cy="650981"/>
          </a:xfrm>
        </p:grpSpPr>
        <p:pic>
          <p:nvPicPr>
            <p:cNvPr id="27" name="Image 26" descr="Une image contenant texte&#10;&#10;Description générée automatiquement">
              <a:extLst>
                <a:ext uri="{FF2B5EF4-FFF2-40B4-BE49-F238E27FC236}">
                  <a16:creationId xmlns:a16="http://schemas.microsoft.com/office/drawing/2014/main" id="{BA817FC0-DD7D-4365-AEBD-61B32A718FB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1721" y="4421866"/>
              <a:ext cx="813211" cy="620246"/>
            </a:xfrm>
            <a:prstGeom prst="rect">
              <a:avLst/>
            </a:prstGeom>
          </p:spPr>
        </p:pic>
        <p:sp>
          <p:nvSpPr>
            <p:cNvPr id="28" name="ZoneTexte 27">
              <a:extLst>
                <a:ext uri="{FF2B5EF4-FFF2-40B4-BE49-F238E27FC236}">
                  <a16:creationId xmlns:a16="http://schemas.microsoft.com/office/drawing/2014/main" id="{A88250EA-9C42-490B-A7F5-F31E086AE23F}"/>
                </a:ext>
              </a:extLst>
            </p:cNvPr>
            <p:cNvSpPr txBox="1"/>
            <p:nvPr userDrawn="1"/>
          </p:nvSpPr>
          <p:spPr>
            <a:xfrm>
              <a:off x="899592" y="4995903"/>
              <a:ext cx="864096" cy="769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500" b="1" i="0" u="none" strike="noStrike" kern="1400" cap="none" spc="70" normalizeH="0" baseline="0" noProof="0" dirty="0">
                  <a:ln>
                    <a:noFill/>
                  </a:ln>
                  <a:solidFill>
                    <a:srgbClr val="00677F"/>
                  </a:solidFill>
                  <a:effectLst/>
                  <a:uLnTx/>
                  <a:uFillTx/>
                  <a:latin typeface="Bahnschrift SemiLight Condensed" panose="020B0502040204020203" pitchFamily="34" charset="0"/>
                  <a:cs typeface="Arial"/>
                  <a:sym typeface="Arial"/>
                </a:rPr>
                <a:t>l’archivage managérial</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7" name="Google Shape;367;p51"/>
          <p:cNvSpPr txBox="1"/>
          <p:nvPr/>
        </p:nvSpPr>
        <p:spPr>
          <a:xfrm>
            <a:off x="1579985" y="1032445"/>
            <a:ext cx="6979223" cy="2901771"/>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00677F"/>
                </a:solidFill>
                <a:effectLst/>
                <a:uLnTx/>
                <a:uFillTx/>
                <a:latin typeface="Arial"/>
                <a:cs typeface="Arial"/>
                <a:sym typeface="Arial"/>
              </a:rPr>
              <a:t>Pourquoi ? </a:t>
            </a:r>
            <a:endParaRPr kumimoji="0" lang="fr-FR" sz="1400" b="0" i="0" u="none" strike="noStrike" kern="0" cap="none" spc="0" normalizeH="0" baseline="0" noProof="0" dirty="0">
              <a:ln>
                <a:noFill/>
              </a:ln>
              <a:solidFill>
                <a:srgbClr val="00677F"/>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Retrouver l’information, </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Alléger les serveurs et espaces partagés,</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Identifier les documents importants,</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Garantir leur conservation à long terme, </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Traiter un potentiel vrac numérique avec du contenu redondant et obsolète,</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Faciliter l’articulation avec le projet de refonte des espaces partagés,</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Poursuivre la transformation digitale du groupe et adopter une conduite </a:t>
            </a:r>
            <a:r>
              <a:rPr kumimoji="0" lang="fr-FR" sz="1400" b="0" i="0" u="none" strike="noStrike" kern="0" cap="none" spc="0" normalizeH="0" baseline="0" noProof="0" dirty="0" err="1">
                <a:ln>
                  <a:noFill/>
                </a:ln>
                <a:solidFill>
                  <a:srgbClr val="000000"/>
                </a:solidFill>
                <a:effectLst/>
                <a:uLnTx/>
                <a:uFillTx/>
                <a:latin typeface="Arial"/>
                <a:cs typeface="Arial"/>
                <a:sym typeface="Arial"/>
              </a:rPr>
              <a:t>less</a:t>
            </a:r>
            <a:r>
              <a:rPr kumimoji="0" lang="fr-FR" sz="1400" b="0" i="0" u="none" strike="noStrike" kern="0" cap="none" spc="0" normalizeH="0" baseline="0" noProof="0" dirty="0">
                <a:ln>
                  <a:noFill/>
                </a:ln>
                <a:solidFill>
                  <a:srgbClr val="000000"/>
                </a:solidFill>
                <a:effectLst/>
                <a:uLnTx/>
                <a:uFillTx/>
                <a:latin typeface="Arial"/>
                <a:cs typeface="Arial"/>
                <a:sym typeface="Arial"/>
              </a:rPr>
              <a:t> </a:t>
            </a:r>
            <a:r>
              <a:rPr kumimoji="0" lang="fr-FR" sz="1400" b="0" i="0" u="none" strike="noStrike" kern="0" cap="none" spc="0" normalizeH="0" baseline="0" noProof="0" dirty="0" err="1">
                <a:ln>
                  <a:noFill/>
                </a:ln>
                <a:solidFill>
                  <a:srgbClr val="000000"/>
                </a:solidFill>
                <a:effectLst/>
                <a:uLnTx/>
                <a:uFillTx/>
                <a:latin typeface="Arial"/>
                <a:cs typeface="Arial"/>
                <a:sym typeface="Arial"/>
              </a:rPr>
              <a:t>paper</a:t>
            </a:r>
            <a:r>
              <a:rPr kumimoji="0" lang="fr-FR" sz="1400" b="0" i="0" u="none" strike="noStrike" kern="0" cap="none" spc="0" normalizeH="0" baseline="0" noProof="0" dirty="0">
                <a:ln>
                  <a:noFill/>
                </a:ln>
                <a:solidFill>
                  <a:srgbClr val="000000"/>
                </a:solidFill>
                <a:effectLst/>
                <a:uLnTx/>
                <a:uFillTx/>
                <a:latin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00677F"/>
                </a:solidFill>
                <a:effectLst/>
                <a:uLnTx/>
                <a:uFillTx/>
                <a:latin typeface="Arial"/>
                <a:cs typeface="Arial"/>
                <a:sym typeface="Arial"/>
              </a:rPr>
              <a:t>Avec qui ? </a:t>
            </a:r>
            <a:endParaRPr kumimoji="0" lang="fr-FR" sz="1400" b="0" i="0" u="none" strike="noStrike" kern="0" cap="none" spc="0" normalizeH="0" baseline="0" noProof="0" dirty="0">
              <a:ln>
                <a:noFill/>
              </a:ln>
              <a:solidFill>
                <a:srgbClr val="00677F"/>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Travail d’équipe avec l’appui de la hiérarchie.</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De manière individuelle pour la refonte d’espaces projets et/ou métier. </a:t>
            </a:r>
          </a:p>
        </p:txBody>
      </p:sp>
      <p:cxnSp>
        <p:nvCxnSpPr>
          <p:cNvPr id="371" name="Google Shape;371;p51"/>
          <p:cNvCxnSpPr>
            <a:cxnSpLocks/>
          </p:cNvCxnSpPr>
          <p:nvPr/>
        </p:nvCxnSpPr>
        <p:spPr>
          <a:xfrm>
            <a:off x="319199" y="770642"/>
            <a:ext cx="7520763" cy="0"/>
          </a:xfrm>
          <a:prstGeom prst="straightConnector1">
            <a:avLst/>
          </a:prstGeom>
          <a:noFill/>
          <a:ln w="19050" cap="flat" cmpd="sng">
            <a:solidFill>
              <a:schemeClr val="dk2"/>
            </a:solidFill>
            <a:prstDash val="solid"/>
            <a:round/>
            <a:headEnd type="none" w="med" len="med"/>
            <a:tailEnd type="oval" w="med" len="med"/>
          </a:ln>
        </p:spPr>
      </p:cxnSp>
      <p:cxnSp>
        <p:nvCxnSpPr>
          <p:cNvPr id="372" name="Google Shape;372;p51"/>
          <p:cNvCxnSpPr/>
          <p:nvPr/>
        </p:nvCxnSpPr>
        <p:spPr>
          <a:xfrm rot="10800000">
            <a:off x="1414375" y="4816925"/>
            <a:ext cx="2837400" cy="0"/>
          </a:xfrm>
          <a:prstGeom prst="straightConnector1">
            <a:avLst/>
          </a:prstGeom>
          <a:noFill/>
          <a:ln w="19050" cap="flat" cmpd="sng">
            <a:solidFill>
              <a:schemeClr val="accent1"/>
            </a:solidFill>
            <a:prstDash val="solid"/>
            <a:round/>
            <a:headEnd type="none" w="med" len="med"/>
            <a:tailEnd type="oval" w="med" len="med"/>
          </a:ln>
        </p:spPr>
      </p:cxnSp>
      <p:sp>
        <p:nvSpPr>
          <p:cNvPr id="375" name="Google Shape;375;p51"/>
          <p:cNvSpPr txBox="1">
            <a:spLocks noGrp="1"/>
          </p:cNvSpPr>
          <p:nvPr>
            <p:ph type="title"/>
          </p:nvPr>
        </p:nvSpPr>
        <p:spPr>
          <a:xfrm>
            <a:off x="319199" y="256052"/>
            <a:ext cx="8705167" cy="7008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fr-FR" dirty="0"/>
              <a:t>Le contexte </a:t>
            </a:r>
            <a:r>
              <a:rPr lang="fr-FR" dirty="0" err="1"/>
              <a:t>Orano</a:t>
            </a:r>
            <a:r>
              <a:rPr lang="fr-FR" dirty="0"/>
              <a:t> </a:t>
            </a:r>
            <a:r>
              <a:rPr lang="fr" dirty="0"/>
              <a:t>: la mise en place de cleanin</a:t>
            </a:r>
            <a:r>
              <a:rPr lang="fr-FR" dirty="0"/>
              <a:t>g</a:t>
            </a:r>
            <a:r>
              <a:rPr lang="fr" dirty="0"/>
              <a:t> days </a:t>
            </a:r>
            <a:r>
              <a:rPr lang="fr-FR" dirty="0"/>
              <a:t>et le besoin d’une aide dans le cadre de projets </a:t>
            </a:r>
            <a:r>
              <a:rPr lang="fr-FR" dirty="0" err="1"/>
              <a:t>less</a:t>
            </a:r>
            <a:r>
              <a:rPr lang="fr-FR" dirty="0"/>
              <a:t> </a:t>
            </a:r>
            <a:r>
              <a:rPr lang="fr-FR" dirty="0" err="1"/>
              <a:t>paper</a:t>
            </a:r>
            <a:r>
              <a:rPr lang="fr" dirty="0"/>
              <a:t> </a:t>
            </a:r>
            <a:endParaRPr dirty="0"/>
          </a:p>
        </p:txBody>
      </p:sp>
      <p:cxnSp>
        <p:nvCxnSpPr>
          <p:cNvPr id="383" name="Google Shape;383;p51"/>
          <p:cNvCxnSpPr/>
          <p:nvPr/>
        </p:nvCxnSpPr>
        <p:spPr>
          <a:xfrm>
            <a:off x="44075"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384" name="Google Shape;384;p51"/>
          <p:cNvCxnSpPr/>
          <p:nvPr/>
        </p:nvCxnSpPr>
        <p:spPr>
          <a:xfrm>
            <a:off x="184567"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385" name="Google Shape;385;p51"/>
          <p:cNvCxnSpPr/>
          <p:nvPr/>
        </p:nvCxnSpPr>
        <p:spPr>
          <a:xfrm>
            <a:off x="119634" y="71150"/>
            <a:ext cx="0" cy="5059500"/>
          </a:xfrm>
          <a:prstGeom prst="straightConnector1">
            <a:avLst/>
          </a:prstGeom>
          <a:noFill/>
          <a:ln w="9525" cap="flat" cmpd="sng">
            <a:solidFill>
              <a:schemeClr val="accent1"/>
            </a:solidFill>
            <a:prstDash val="solid"/>
            <a:round/>
            <a:headEnd type="none" w="med" len="med"/>
            <a:tailEnd type="none" w="med" len="med"/>
          </a:ln>
        </p:spPr>
      </p:cxnSp>
      <p:sp>
        <p:nvSpPr>
          <p:cNvPr id="24" name="Google Shape;386;p51">
            <a:extLst>
              <a:ext uri="{FF2B5EF4-FFF2-40B4-BE49-F238E27FC236}">
                <a16:creationId xmlns:a16="http://schemas.microsoft.com/office/drawing/2014/main" id="{36B82F7F-519F-4E1E-909D-40DC1CBDD1A4}"/>
              </a:ext>
            </a:extLst>
          </p:cNvPr>
          <p:cNvSpPr/>
          <p:nvPr/>
        </p:nvSpPr>
        <p:spPr>
          <a:xfrm>
            <a:off x="568268" y="1466580"/>
            <a:ext cx="641663" cy="6072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5" name="Google Shape;387;p51">
            <a:extLst>
              <a:ext uri="{FF2B5EF4-FFF2-40B4-BE49-F238E27FC236}">
                <a16:creationId xmlns:a16="http://schemas.microsoft.com/office/drawing/2014/main" id="{81DD609E-3CAC-4C75-A673-BB805E6EB1BE}"/>
              </a:ext>
            </a:extLst>
          </p:cNvPr>
          <p:cNvPicPr preferRelativeResize="0"/>
          <p:nvPr/>
        </p:nvPicPr>
        <p:blipFill>
          <a:blip r:embed="rId3">
            <a:alphaModFix/>
          </a:blip>
          <a:stretch>
            <a:fillRect/>
          </a:stretch>
        </p:blipFill>
        <p:spPr>
          <a:xfrm>
            <a:off x="717973" y="1629031"/>
            <a:ext cx="370542" cy="350662"/>
          </a:xfrm>
          <a:prstGeom prst="rect">
            <a:avLst/>
          </a:prstGeom>
          <a:noFill/>
          <a:ln>
            <a:noFill/>
          </a:ln>
        </p:spPr>
      </p:pic>
      <p:sp>
        <p:nvSpPr>
          <p:cNvPr id="26" name="Google Shape;400;p51">
            <a:extLst>
              <a:ext uri="{FF2B5EF4-FFF2-40B4-BE49-F238E27FC236}">
                <a16:creationId xmlns:a16="http://schemas.microsoft.com/office/drawing/2014/main" id="{4D94BA68-ED85-42BC-86FD-D2EB090FF84B}"/>
              </a:ext>
            </a:extLst>
          </p:cNvPr>
          <p:cNvSpPr/>
          <p:nvPr/>
        </p:nvSpPr>
        <p:spPr>
          <a:xfrm>
            <a:off x="624237" y="1511155"/>
            <a:ext cx="641663" cy="6072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76;p51">
            <a:extLst>
              <a:ext uri="{FF2B5EF4-FFF2-40B4-BE49-F238E27FC236}">
                <a16:creationId xmlns:a16="http://schemas.microsoft.com/office/drawing/2014/main" id="{CE835C17-F323-484E-96CF-449CDAFEC9CD}"/>
              </a:ext>
            </a:extLst>
          </p:cNvPr>
          <p:cNvSpPr/>
          <p:nvPr/>
        </p:nvSpPr>
        <p:spPr>
          <a:xfrm>
            <a:off x="568268" y="2880589"/>
            <a:ext cx="641663" cy="6072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8" name="Google Shape;377;p51">
            <a:extLst>
              <a:ext uri="{FF2B5EF4-FFF2-40B4-BE49-F238E27FC236}">
                <a16:creationId xmlns:a16="http://schemas.microsoft.com/office/drawing/2014/main" id="{8AFECE83-06C4-4880-9018-E2C8C7AB4931}"/>
              </a:ext>
            </a:extLst>
          </p:cNvPr>
          <p:cNvPicPr preferRelativeResize="0"/>
          <p:nvPr/>
        </p:nvPicPr>
        <p:blipFill>
          <a:blip r:embed="rId4">
            <a:alphaModFix/>
          </a:blip>
          <a:stretch>
            <a:fillRect/>
          </a:stretch>
        </p:blipFill>
        <p:spPr>
          <a:xfrm>
            <a:off x="731094" y="3022799"/>
            <a:ext cx="370552" cy="350650"/>
          </a:xfrm>
          <a:prstGeom prst="rect">
            <a:avLst/>
          </a:prstGeom>
          <a:noFill/>
          <a:ln>
            <a:noFill/>
          </a:ln>
        </p:spPr>
      </p:pic>
      <p:sp>
        <p:nvSpPr>
          <p:cNvPr id="29" name="Google Shape;398;p51">
            <a:extLst>
              <a:ext uri="{FF2B5EF4-FFF2-40B4-BE49-F238E27FC236}">
                <a16:creationId xmlns:a16="http://schemas.microsoft.com/office/drawing/2014/main" id="{05B44B06-76C0-4415-8138-D03CC70AC1FC}"/>
              </a:ext>
            </a:extLst>
          </p:cNvPr>
          <p:cNvSpPr/>
          <p:nvPr/>
        </p:nvSpPr>
        <p:spPr>
          <a:xfrm>
            <a:off x="624237" y="2927532"/>
            <a:ext cx="641663" cy="6072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ZoneTexte 30">
            <a:extLst>
              <a:ext uri="{FF2B5EF4-FFF2-40B4-BE49-F238E27FC236}">
                <a16:creationId xmlns:a16="http://schemas.microsoft.com/office/drawing/2014/main" id="{6329B930-7052-4EAE-98B5-F8AB7E1A365B}"/>
              </a:ext>
            </a:extLst>
          </p:cNvPr>
          <p:cNvSpPr txBox="1"/>
          <p:nvPr/>
        </p:nvSpPr>
        <p:spPr>
          <a:xfrm>
            <a:off x="485554" y="4108899"/>
            <a:ext cx="88504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1" u="none" strike="noStrike" kern="0" cap="none" spc="0" normalizeH="0" baseline="0" noProof="0" dirty="0">
                <a:ln>
                  <a:noFill/>
                </a:ln>
                <a:solidFill>
                  <a:srgbClr val="00677F"/>
                </a:solidFill>
                <a:effectLst/>
                <a:uLnTx/>
                <a:uFillTx/>
                <a:latin typeface="Arial"/>
                <a:cs typeface="Arial"/>
                <a:sym typeface="Arial"/>
              </a:rPr>
              <a:t>Le </a:t>
            </a:r>
            <a:r>
              <a:rPr kumimoji="0" lang="fr-FR" sz="1400" b="1" i="1" u="none" strike="noStrike" kern="0" cap="none" spc="0" normalizeH="0" baseline="0" noProof="0" dirty="0" err="1">
                <a:ln>
                  <a:noFill/>
                </a:ln>
                <a:solidFill>
                  <a:srgbClr val="00677F"/>
                </a:solidFill>
                <a:effectLst/>
                <a:uLnTx/>
                <a:uFillTx/>
                <a:latin typeface="Arial"/>
                <a:cs typeface="Arial"/>
                <a:sym typeface="Arial"/>
              </a:rPr>
              <a:t>cleaning</a:t>
            </a:r>
            <a:r>
              <a:rPr kumimoji="0" lang="fr-FR" sz="1400" b="1" i="1" u="none" strike="noStrike" kern="0" cap="none" spc="0" normalizeH="0" baseline="0" noProof="0" dirty="0">
                <a:ln>
                  <a:noFill/>
                </a:ln>
                <a:solidFill>
                  <a:srgbClr val="00677F"/>
                </a:solidFill>
                <a:effectLst/>
                <a:uLnTx/>
                <a:uFillTx/>
                <a:latin typeface="Arial"/>
                <a:cs typeface="Arial"/>
                <a:sym typeface="Arial"/>
              </a:rPr>
              <a:t> </a:t>
            </a:r>
            <a:r>
              <a:rPr kumimoji="0" lang="fr-FR" sz="1400" b="1" i="1" u="none" strike="noStrike" kern="0" cap="none" spc="0" normalizeH="0" baseline="0" noProof="0" dirty="0" err="1">
                <a:ln>
                  <a:noFill/>
                </a:ln>
                <a:solidFill>
                  <a:srgbClr val="00677F"/>
                </a:solidFill>
                <a:effectLst/>
                <a:uLnTx/>
                <a:uFillTx/>
                <a:latin typeface="Arial"/>
                <a:cs typeface="Arial"/>
                <a:sym typeface="Arial"/>
              </a:rPr>
              <a:t>day</a:t>
            </a:r>
            <a:r>
              <a:rPr kumimoji="0" lang="fr-FR" sz="1400" b="1" i="1" u="none" strike="noStrike" kern="0" cap="none" spc="0" normalizeH="0" baseline="0" noProof="0" dirty="0">
                <a:ln>
                  <a:noFill/>
                </a:ln>
                <a:solidFill>
                  <a:srgbClr val="00677F"/>
                </a:solidFill>
                <a:effectLst/>
                <a:uLnTx/>
                <a:uFillTx/>
                <a:latin typeface="Arial"/>
                <a:cs typeface="Arial"/>
                <a:sym typeface="Arial"/>
              </a:rPr>
              <a:t> = </a:t>
            </a:r>
            <a:r>
              <a:rPr kumimoji="0" lang="fr-FR" sz="1400" b="0" i="1" u="none" strike="noStrike" kern="0" cap="none" spc="0" normalizeH="0" baseline="0" noProof="0" dirty="0">
                <a:ln>
                  <a:noFill/>
                </a:ln>
                <a:solidFill>
                  <a:srgbClr val="000000"/>
                </a:solidFill>
                <a:effectLst/>
                <a:uLnTx/>
                <a:uFillTx/>
                <a:latin typeface="Arial"/>
                <a:cs typeface="Arial"/>
                <a:sym typeface="Arial"/>
              </a:rPr>
              <a:t>À un rythme régulier, nous prenons une demi-journée qui est consacrée au nettoyage de l’arborescence existante</a:t>
            </a:r>
          </a:p>
        </p:txBody>
      </p:sp>
      <p:grpSp>
        <p:nvGrpSpPr>
          <p:cNvPr id="16" name="Groupe 15">
            <a:extLst>
              <a:ext uri="{FF2B5EF4-FFF2-40B4-BE49-F238E27FC236}">
                <a16:creationId xmlns:a16="http://schemas.microsoft.com/office/drawing/2014/main" id="{7B07C7A5-E252-423A-A968-F66034153B36}"/>
              </a:ext>
            </a:extLst>
          </p:cNvPr>
          <p:cNvGrpSpPr/>
          <p:nvPr/>
        </p:nvGrpSpPr>
        <p:grpSpPr>
          <a:xfrm>
            <a:off x="8279904" y="91317"/>
            <a:ext cx="864096" cy="650981"/>
            <a:chOff x="899592" y="4421866"/>
            <a:chExt cx="864096" cy="650981"/>
          </a:xfrm>
        </p:grpSpPr>
        <p:pic>
          <p:nvPicPr>
            <p:cNvPr id="17" name="Image 16" descr="Une image contenant texte&#10;&#10;Description générée automatiquement">
              <a:extLst>
                <a:ext uri="{FF2B5EF4-FFF2-40B4-BE49-F238E27FC236}">
                  <a16:creationId xmlns:a16="http://schemas.microsoft.com/office/drawing/2014/main" id="{B5FF98BE-2CF7-4F7F-BB8C-740FCC63F3D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1721" y="4421866"/>
              <a:ext cx="813211" cy="620246"/>
            </a:xfrm>
            <a:prstGeom prst="rect">
              <a:avLst/>
            </a:prstGeom>
          </p:spPr>
        </p:pic>
        <p:sp>
          <p:nvSpPr>
            <p:cNvPr id="18" name="ZoneTexte 17">
              <a:extLst>
                <a:ext uri="{FF2B5EF4-FFF2-40B4-BE49-F238E27FC236}">
                  <a16:creationId xmlns:a16="http://schemas.microsoft.com/office/drawing/2014/main" id="{9D9BE298-5CD4-43BA-812A-5088F08AA43B}"/>
                </a:ext>
              </a:extLst>
            </p:cNvPr>
            <p:cNvSpPr txBox="1"/>
            <p:nvPr userDrawn="1"/>
          </p:nvSpPr>
          <p:spPr>
            <a:xfrm>
              <a:off x="899592" y="4995903"/>
              <a:ext cx="864096" cy="769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500" b="1" i="0" u="none" strike="noStrike" kern="1400" cap="none" spc="70" normalizeH="0" baseline="0" noProof="0" dirty="0">
                  <a:ln>
                    <a:noFill/>
                  </a:ln>
                  <a:solidFill>
                    <a:srgbClr val="00677F"/>
                  </a:solidFill>
                  <a:effectLst/>
                  <a:uLnTx/>
                  <a:uFillTx/>
                  <a:latin typeface="Bahnschrift SemiLight Condensed" panose="020B0502040204020203" pitchFamily="34" charset="0"/>
                  <a:cs typeface="Arial"/>
                  <a:sym typeface="Arial"/>
                </a:rPr>
                <a:t>l’archivage managérial</a:t>
              </a:r>
            </a:p>
          </p:txBody>
        </p:sp>
      </p:grpSp>
      <p:pic>
        <p:nvPicPr>
          <p:cNvPr id="19" name="Google Shape;325;p50">
            <a:extLst>
              <a:ext uri="{FF2B5EF4-FFF2-40B4-BE49-F238E27FC236}">
                <a16:creationId xmlns:a16="http://schemas.microsoft.com/office/drawing/2014/main" id="{CAA9DB31-4AF5-4716-9C2D-083879B7AF81}"/>
              </a:ext>
            </a:extLst>
          </p:cNvPr>
          <p:cNvPicPr preferRelativeResize="0"/>
          <p:nvPr/>
        </p:nvPicPr>
        <p:blipFill rotWithShape="1">
          <a:blip r:embed="rId6">
            <a:alphaModFix/>
          </a:blip>
          <a:srcRect t="6050"/>
          <a:stretch/>
        </p:blipFill>
        <p:spPr>
          <a:xfrm>
            <a:off x="7112405" y="892125"/>
            <a:ext cx="1712396" cy="1293875"/>
          </a:xfrm>
          <a:prstGeom prst="rect">
            <a:avLst/>
          </a:prstGeom>
          <a:noFill/>
          <a:ln>
            <a:noFill/>
          </a:ln>
        </p:spPr>
      </p:pic>
    </p:spTree>
    <p:extLst>
      <p:ext uri="{BB962C8B-B14F-4D97-AF65-F5344CB8AC3E}">
        <p14:creationId xmlns:p14="http://schemas.microsoft.com/office/powerpoint/2010/main" val="3019728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type="body" sz="quarter" idx="14"/>
          </p:nvPr>
        </p:nvSpPr>
        <p:spPr>
          <a:xfrm>
            <a:off x="971600" y="1373149"/>
            <a:ext cx="6048151" cy="1615827"/>
          </a:xfrm>
          <a:prstGeom prst="rect">
            <a:avLst/>
          </a:prstGeom>
        </p:spPr>
        <p:txBody>
          <a:bodyPr wrap="square">
            <a:spAutoFit/>
          </a:bodyPr>
          <a:lstStyle/>
          <a:p>
            <a:pPr marL="342900" indent="-342900">
              <a:buFont typeface="+mj-lt"/>
              <a:buAutoNum type="arabicPeriod"/>
            </a:pPr>
            <a:r>
              <a:rPr lang="fr-FR" sz="1500" dirty="0"/>
              <a:t>Présentation                                  orientée cas d'usage (30mn)  </a:t>
            </a:r>
          </a:p>
          <a:p>
            <a:pPr marL="342900" indent="-342900">
              <a:buFont typeface="+mj-lt"/>
              <a:buAutoNum type="arabicPeriod"/>
            </a:pPr>
            <a:r>
              <a:rPr lang="fr-FR" sz="1500" dirty="0"/>
              <a:t> REX adhérents (40mn) </a:t>
            </a:r>
          </a:p>
          <a:p>
            <a:pPr marL="342900" indent="-342900">
              <a:buFont typeface="+mj-lt"/>
              <a:buAutoNum type="arabicPeriod"/>
            </a:pPr>
            <a:r>
              <a:rPr lang="fr-FR" sz="1500" dirty="0"/>
              <a:t>Tests &amp; manipulation (40mn)</a:t>
            </a:r>
          </a:p>
          <a:p>
            <a:pPr marL="342900" indent="-342900">
              <a:buFont typeface="+mj-lt"/>
              <a:buAutoNum type="arabicPeriod"/>
            </a:pPr>
            <a:r>
              <a:rPr lang="fr-FR" sz="1500" dirty="0"/>
              <a:t>Identification de cas d'usage supplémentaires (10mn)</a:t>
            </a:r>
          </a:p>
        </p:txBody>
      </p:sp>
      <p:sp>
        <p:nvSpPr>
          <p:cNvPr id="2" name="Titre 1">
            <a:extLst>
              <a:ext uri="{FF2B5EF4-FFF2-40B4-BE49-F238E27FC236}">
                <a16:creationId xmlns:a16="http://schemas.microsoft.com/office/drawing/2014/main" id="{51AB3704-686B-4CD7-B336-D06AC5A849EF}"/>
              </a:ext>
            </a:extLst>
          </p:cNvPr>
          <p:cNvSpPr>
            <a:spLocks noGrp="1"/>
          </p:cNvSpPr>
          <p:nvPr>
            <p:ph type="title"/>
          </p:nvPr>
        </p:nvSpPr>
        <p:spPr/>
        <p:txBody>
          <a:bodyPr/>
          <a:lstStyle/>
          <a:p>
            <a:r>
              <a:rPr lang="fr-FR" dirty="0"/>
              <a:t>Sommaire</a:t>
            </a:r>
          </a:p>
        </p:txBody>
      </p:sp>
      <p:pic>
        <p:nvPicPr>
          <p:cNvPr id="2053" name="Picture 5"/>
          <p:cNvPicPr>
            <a:picLocks noChangeAspect="1" noChangeArrowheads="1"/>
          </p:cNvPicPr>
          <p:nvPr/>
        </p:nvPicPr>
        <p:blipFill>
          <a:blip r:embed="rId3" cstate="print"/>
          <a:srcRect/>
          <a:stretch>
            <a:fillRect/>
          </a:stretch>
        </p:blipFill>
        <p:spPr bwMode="auto">
          <a:xfrm>
            <a:off x="4096386" y="2200996"/>
            <a:ext cx="475614" cy="370754"/>
          </a:xfrm>
          <a:prstGeom prst="rect">
            <a:avLst/>
          </a:prstGeom>
          <a:noFill/>
          <a:ln w="9525">
            <a:noFill/>
            <a:miter lim="800000"/>
            <a:headEnd/>
            <a:tailEnd/>
          </a:ln>
        </p:spPr>
      </p:pic>
      <p:pic>
        <p:nvPicPr>
          <p:cNvPr id="9" name="Picture 2">
            <a:extLst>
              <a:ext uri="{FF2B5EF4-FFF2-40B4-BE49-F238E27FC236}">
                <a16:creationId xmlns:a16="http://schemas.microsoft.com/office/drawing/2014/main" id="{063D1D36-2382-4CD6-8F52-5141387928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1398668"/>
            <a:ext cx="1524000" cy="19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20" name="Google Shape;420;p53"/>
          <p:cNvSpPr txBox="1">
            <a:spLocks noGrp="1"/>
          </p:cNvSpPr>
          <p:nvPr>
            <p:ph type="title"/>
          </p:nvPr>
        </p:nvSpPr>
        <p:spPr>
          <a:xfrm>
            <a:off x="319199" y="360000"/>
            <a:ext cx="6443107" cy="2880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fr-FR" dirty="0"/>
              <a:t>Diagnostic et questions posées :  </a:t>
            </a:r>
            <a:endParaRPr dirty="0"/>
          </a:p>
        </p:txBody>
      </p:sp>
      <p:cxnSp>
        <p:nvCxnSpPr>
          <p:cNvPr id="421" name="Google Shape;421;p53"/>
          <p:cNvCxnSpPr>
            <a:cxnSpLocks/>
          </p:cNvCxnSpPr>
          <p:nvPr/>
        </p:nvCxnSpPr>
        <p:spPr>
          <a:xfrm>
            <a:off x="319199" y="772415"/>
            <a:ext cx="5815787" cy="0"/>
          </a:xfrm>
          <a:prstGeom prst="straightConnector1">
            <a:avLst/>
          </a:prstGeom>
          <a:noFill/>
          <a:ln w="19050" cap="flat" cmpd="sng">
            <a:solidFill>
              <a:schemeClr val="dk2"/>
            </a:solidFill>
            <a:prstDash val="solid"/>
            <a:round/>
            <a:headEnd type="none" w="med" len="med"/>
            <a:tailEnd type="oval" w="med" len="med"/>
          </a:ln>
        </p:spPr>
      </p:cxnSp>
      <p:cxnSp>
        <p:nvCxnSpPr>
          <p:cNvPr id="433" name="Google Shape;433;p53"/>
          <p:cNvCxnSpPr/>
          <p:nvPr/>
        </p:nvCxnSpPr>
        <p:spPr>
          <a:xfrm>
            <a:off x="44075"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434" name="Google Shape;434;p53"/>
          <p:cNvCxnSpPr/>
          <p:nvPr/>
        </p:nvCxnSpPr>
        <p:spPr>
          <a:xfrm>
            <a:off x="184567"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435" name="Google Shape;435;p53"/>
          <p:cNvCxnSpPr/>
          <p:nvPr/>
        </p:nvCxnSpPr>
        <p:spPr>
          <a:xfrm>
            <a:off x="119634" y="71150"/>
            <a:ext cx="0" cy="5059500"/>
          </a:xfrm>
          <a:prstGeom prst="straightConnector1">
            <a:avLst/>
          </a:prstGeom>
          <a:noFill/>
          <a:ln w="9525" cap="flat" cmpd="sng">
            <a:solidFill>
              <a:schemeClr val="accent1"/>
            </a:solidFill>
            <a:prstDash val="solid"/>
            <a:round/>
            <a:headEnd type="none" w="med" len="med"/>
            <a:tailEnd type="none" w="med" len="med"/>
          </a:ln>
        </p:spPr>
      </p:cxnSp>
      <p:sp>
        <p:nvSpPr>
          <p:cNvPr id="32" name="Google Shape;367;p51">
            <a:extLst>
              <a:ext uri="{FF2B5EF4-FFF2-40B4-BE49-F238E27FC236}">
                <a16:creationId xmlns:a16="http://schemas.microsoft.com/office/drawing/2014/main" id="{E71A1259-1F87-4A51-BFD9-22DAA187E901}"/>
              </a:ext>
            </a:extLst>
          </p:cNvPr>
          <p:cNvSpPr txBox="1"/>
          <p:nvPr/>
        </p:nvSpPr>
        <p:spPr>
          <a:xfrm>
            <a:off x="319200" y="772415"/>
            <a:ext cx="8963024" cy="3180001"/>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00677F"/>
                </a:solidFill>
                <a:effectLst/>
                <a:uLnTx/>
                <a:uFillTx/>
                <a:latin typeface="Arial"/>
                <a:cs typeface="Arial"/>
                <a:sym typeface="Arial"/>
              </a:rPr>
              <a:t>N’y a-t-il que des fichiers utiles ? </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Nettoyez les dossiers dont vous êtes responsable : éliminez les fichiers de travail (versions provisoires, incomplètes), les doublons et les versions intermédiaires inutiles (sauf celles permettant de documenter la prise de décision),</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Mettre à part les fichiers de travail propres à chacun, dans un espace non partagé. </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400" b="1" i="0" u="none" strike="noStrike" kern="0" cap="none" spc="0" normalizeH="0" baseline="0" noProof="0" dirty="0">
                <a:ln>
                  <a:noFill/>
                </a:ln>
                <a:solidFill>
                  <a:srgbClr val="00677F"/>
                </a:solidFill>
                <a:effectLst/>
                <a:uLnTx/>
                <a:uFillTx/>
                <a:latin typeface="Arial"/>
                <a:cs typeface="Arial"/>
                <a:sym typeface="Arial"/>
              </a:rPr>
              <a:t>Retrouve-t-on facilement les fichiers ? </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Établir un plan de classement ou renforcer celui existant et former les membres à son utilisation,</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Réserver à certains membres de l’équipe la création de dossiers pour éviter une prolifération non maîtrisée. </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400" b="1" i="0" u="none" strike="noStrike" kern="0" cap="none" spc="0" normalizeH="0" baseline="0" noProof="0" dirty="0">
                <a:ln>
                  <a:noFill/>
                </a:ln>
                <a:solidFill>
                  <a:srgbClr val="00677F"/>
                </a:solidFill>
                <a:effectLst/>
                <a:uLnTx/>
                <a:uFillTx/>
                <a:latin typeface="Arial"/>
                <a:cs typeface="Arial"/>
                <a:sym typeface="Arial"/>
              </a:rPr>
              <a:t>Risque-t-on de perdre des fichiers importants ? </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Verrouiller ces fichiers en lecture seule pour les personnes qui n’en sont pas responsables. </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400" b="1" i="0" u="none" strike="noStrike" kern="0" cap="none" spc="0" normalizeH="0" baseline="0" noProof="0" dirty="0">
                <a:ln>
                  <a:noFill/>
                </a:ln>
                <a:solidFill>
                  <a:srgbClr val="00677F"/>
                </a:solidFill>
                <a:effectLst/>
                <a:uLnTx/>
                <a:uFillTx/>
                <a:latin typeface="Arial"/>
                <a:cs typeface="Arial"/>
                <a:sym typeface="Arial"/>
              </a:rPr>
              <a:t>Y a-t-il des règles de nommage des fichiers connues de tous au niveau des équipes ? </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Établir des règles de nommage et former les membres de l’équipe à leur utilisation. </a:t>
            </a:r>
            <a:endParaRPr kumimoji="0" lang="fr-FR" sz="1400" b="1" i="1" u="none" strike="noStrike" kern="0" cap="none" spc="0" normalizeH="0" baseline="0" noProof="0" dirty="0">
              <a:ln>
                <a:noFill/>
              </a:ln>
              <a:solidFill>
                <a:srgbClr val="00677F"/>
              </a:solidFill>
              <a:effectLst/>
              <a:uLnTx/>
              <a:uFillTx/>
              <a:latin typeface="Arial"/>
              <a:cs typeface="Arial"/>
              <a:sym typeface="Arial"/>
            </a:endParaRPr>
          </a:p>
        </p:txBody>
      </p:sp>
      <p:grpSp>
        <p:nvGrpSpPr>
          <p:cNvPr id="9" name="Groupe 8">
            <a:extLst>
              <a:ext uri="{FF2B5EF4-FFF2-40B4-BE49-F238E27FC236}">
                <a16:creationId xmlns:a16="http://schemas.microsoft.com/office/drawing/2014/main" id="{4864AB31-6E49-4A82-8A8C-9D2250BC9E26}"/>
              </a:ext>
            </a:extLst>
          </p:cNvPr>
          <p:cNvGrpSpPr/>
          <p:nvPr/>
        </p:nvGrpSpPr>
        <p:grpSpPr>
          <a:xfrm>
            <a:off x="8279904" y="91317"/>
            <a:ext cx="864096" cy="650981"/>
            <a:chOff x="899592" y="4421866"/>
            <a:chExt cx="864096" cy="650981"/>
          </a:xfrm>
        </p:grpSpPr>
        <p:pic>
          <p:nvPicPr>
            <p:cNvPr id="10" name="Image 9" descr="Une image contenant texte&#10;&#10;Description générée automatiquement">
              <a:extLst>
                <a:ext uri="{FF2B5EF4-FFF2-40B4-BE49-F238E27FC236}">
                  <a16:creationId xmlns:a16="http://schemas.microsoft.com/office/drawing/2014/main" id="{8E34A1F5-6D21-42C0-A429-986BB34B3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721" y="4421866"/>
              <a:ext cx="813211" cy="620246"/>
            </a:xfrm>
            <a:prstGeom prst="rect">
              <a:avLst/>
            </a:prstGeom>
          </p:spPr>
        </p:pic>
        <p:sp>
          <p:nvSpPr>
            <p:cNvPr id="11" name="ZoneTexte 10">
              <a:extLst>
                <a:ext uri="{FF2B5EF4-FFF2-40B4-BE49-F238E27FC236}">
                  <a16:creationId xmlns:a16="http://schemas.microsoft.com/office/drawing/2014/main" id="{32938B46-EF19-4D21-86AD-57322D6E6F65}"/>
                </a:ext>
              </a:extLst>
            </p:cNvPr>
            <p:cNvSpPr txBox="1"/>
            <p:nvPr userDrawn="1"/>
          </p:nvSpPr>
          <p:spPr>
            <a:xfrm>
              <a:off x="899592" y="4995903"/>
              <a:ext cx="864096" cy="769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500" b="1" i="0" u="none" strike="noStrike" kern="1400" cap="none" spc="70" normalizeH="0" baseline="0" noProof="0" dirty="0">
                  <a:ln>
                    <a:noFill/>
                  </a:ln>
                  <a:solidFill>
                    <a:srgbClr val="00677F"/>
                  </a:solidFill>
                  <a:effectLst/>
                  <a:uLnTx/>
                  <a:uFillTx/>
                  <a:latin typeface="Bahnschrift SemiLight Condensed" panose="020B0502040204020203" pitchFamily="34" charset="0"/>
                  <a:cs typeface="Arial"/>
                  <a:sym typeface="Arial"/>
                </a:rPr>
                <a:t>l’archivage managérial</a:t>
              </a:r>
            </a:p>
          </p:txBody>
        </p:sp>
      </p:grpSp>
      <p:sp>
        <p:nvSpPr>
          <p:cNvPr id="12" name="ZoneTexte 11">
            <a:extLst>
              <a:ext uri="{FF2B5EF4-FFF2-40B4-BE49-F238E27FC236}">
                <a16:creationId xmlns:a16="http://schemas.microsoft.com/office/drawing/2014/main" id="{FEBB0709-6FD1-435D-8654-319FCC035813}"/>
              </a:ext>
            </a:extLst>
          </p:cNvPr>
          <p:cNvSpPr txBox="1"/>
          <p:nvPr/>
        </p:nvSpPr>
        <p:spPr>
          <a:xfrm>
            <a:off x="2413589" y="4085160"/>
            <a:ext cx="4135347" cy="1031004"/>
          </a:xfrm>
          <a:prstGeom prst="rect">
            <a:avLst/>
          </a:prstGeom>
          <a:solidFill>
            <a:schemeClr val="accent1"/>
          </a:solidFill>
          <a:ln w="9525" cap="flat" cmpd="sng">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ctr">
              <a:buClr>
                <a:schemeClr val="dk1"/>
              </a:buClr>
              <a:buSzPts val="1100"/>
              <a:buNone/>
              <a:defRPr sz="1600" b="1">
                <a:solidFill>
                  <a:schemeClr val="dk1"/>
                </a:solidFill>
                <a:latin typeface="Proxima Nova"/>
                <a:ea typeface="Proxima Nova"/>
                <a:cs typeface="Proxima Nova"/>
              </a:defRPr>
            </a:lvl1p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fr-FR" sz="1050" b="1" i="1" u="none" strike="noStrike" kern="0" cap="none" spc="0" normalizeH="0" baseline="0" noProof="0" dirty="0">
                <a:ln>
                  <a:noFill/>
                </a:ln>
                <a:solidFill>
                  <a:srgbClr val="000000"/>
                </a:solidFill>
                <a:effectLst/>
                <a:uLnTx/>
                <a:uFillTx/>
                <a:latin typeface="Proxima Nova"/>
                <a:sym typeface="Arial"/>
              </a:rPr>
              <a:t>Objectifs de fin d’étape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fr-FR" sz="1050" b="1" i="0" u="none" strike="noStrike" kern="0" cap="none" spc="0" normalizeH="0" baseline="0" noProof="0" dirty="0">
                <a:ln>
                  <a:noFill/>
                </a:ln>
                <a:solidFill>
                  <a:srgbClr val="000000"/>
                </a:solidFill>
                <a:effectLst/>
                <a:uLnTx/>
                <a:uFillTx/>
                <a:latin typeface="Proxima Nova"/>
                <a:sym typeface="Arial"/>
              </a:rPr>
              <a:t>- Le plan de classement et les règles de nommage sont établis.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fr-FR" sz="1050" b="1" i="0" u="none" strike="noStrike" kern="0" cap="none" spc="0" normalizeH="0" baseline="0" noProof="0" dirty="0">
                <a:ln>
                  <a:noFill/>
                </a:ln>
                <a:solidFill>
                  <a:srgbClr val="000000"/>
                </a:solidFill>
                <a:effectLst/>
                <a:uLnTx/>
                <a:uFillTx/>
                <a:latin typeface="Proxima Nova"/>
                <a:sym typeface="Arial"/>
              </a:rPr>
              <a:t>- Le serveur est débarrassé des documents inutiles.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fr-FR" sz="1050" b="1" i="0" u="none" strike="noStrike" kern="0" cap="none" spc="0" normalizeH="0" baseline="0" noProof="0" dirty="0">
                <a:ln>
                  <a:noFill/>
                </a:ln>
                <a:solidFill>
                  <a:srgbClr val="000000"/>
                </a:solidFill>
                <a:effectLst/>
                <a:uLnTx/>
                <a:uFillTx/>
                <a:latin typeface="Proxima Nova"/>
                <a:sym typeface="Arial"/>
              </a:rPr>
              <a:t>- La gestion des accès aux documents est définie. </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fr-FR" sz="1050" b="1" i="0" u="none" strike="noStrike" kern="0" cap="none" spc="0" normalizeH="0" baseline="0" noProof="0" dirty="0">
              <a:ln>
                <a:noFill/>
              </a:ln>
              <a:solidFill>
                <a:srgbClr val="000000"/>
              </a:solidFill>
              <a:effectLst/>
              <a:uLnTx/>
              <a:uFillTx/>
              <a:latin typeface="Proxima Nova"/>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20" name="Google Shape;420;p53"/>
          <p:cNvSpPr txBox="1">
            <a:spLocks noGrp="1"/>
          </p:cNvSpPr>
          <p:nvPr>
            <p:ph type="title"/>
          </p:nvPr>
        </p:nvSpPr>
        <p:spPr>
          <a:xfrm>
            <a:off x="319199" y="153793"/>
            <a:ext cx="7820213" cy="557765"/>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fr-FR" dirty="0"/>
              <a:t>Le défi : proposer une méthodologie simple, facile d’accès et intuitive </a:t>
            </a:r>
            <a:endParaRPr dirty="0"/>
          </a:p>
        </p:txBody>
      </p:sp>
      <p:cxnSp>
        <p:nvCxnSpPr>
          <p:cNvPr id="421" name="Google Shape;421;p53"/>
          <p:cNvCxnSpPr>
            <a:cxnSpLocks/>
          </p:cNvCxnSpPr>
          <p:nvPr/>
        </p:nvCxnSpPr>
        <p:spPr>
          <a:xfrm>
            <a:off x="319199" y="772415"/>
            <a:ext cx="5815787" cy="0"/>
          </a:xfrm>
          <a:prstGeom prst="straightConnector1">
            <a:avLst/>
          </a:prstGeom>
          <a:noFill/>
          <a:ln w="19050" cap="flat" cmpd="sng">
            <a:solidFill>
              <a:schemeClr val="dk2"/>
            </a:solidFill>
            <a:prstDash val="solid"/>
            <a:round/>
            <a:headEnd type="none" w="med" len="med"/>
            <a:tailEnd type="oval" w="med" len="med"/>
          </a:ln>
        </p:spPr>
      </p:cxnSp>
      <p:cxnSp>
        <p:nvCxnSpPr>
          <p:cNvPr id="433" name="Google Shape;433;p53"/>
          <p:cNvCxnSpPr/>
          <p:nvPr/>
        </p:nvCxnSpPr>
        <p:spPr>
          <a:xfrm>
            <a:off x="44075"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434" name="Google Shape;434;p53"/>
          <p:cNvCxnSpPr/>
          <p:nvPr/>
        </p:nvCxnSpPr>
        <p:spPr>
          <a:xfrm>
            <a:off x="184567"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435" name="Google Shape;435;p53"/>
          <p:cNvCxnSpPr/>
          <p:nvPr/>
        </p:nvCxnSpPr>
        <p:spPr>
          <a:xfrm>
            <a:off x="119634" y="71150"/>
            <a:ext cx="0" cy="5059500"/>
          </a:xfrm>
          <a:prstGeom prst="straightConnector1">
            <a:avLst/>
          </a:prstGeom>
          <a:noFill/>
          <a:ln w="9525" cap="flat" cmpd="sng">
            <a:solidFill>
              <a:schemeClr val="accent1"/>
            </a:solidFill>
            <a:prstDash val="solid"/>
            <a:round/>
            <a:headEnd type="none" w="med" len="med"/>
            <a:tailEnd type="none" w="med" len="med"/>
          </a:ln>
        </p:spPr>
      </p:cxnSp>
      <p:sp>
        <p:nvSpPr>
          <p:cNvPr id="32" name="Google Shape;367;p51">
            <a:extLst>
              <a:ext uri="{FF2B5EF4-FFF2-40B4-BE49-F238E27FC236}">
                <a16:creationId xmlns:a16="http://schemas.microsoft.com/office/drawing/2014/main" id="{E71A1259-1F87-4A51-BFD9-22DAA187E901}"/>
              </a:ext>
            </a:extLst>
          </p:cNvPr>
          <p:cNvSpPr txBox="1"/>
          <p:nvPr/>
        </p:nvSpPr>
        <p:spPr>
          <a:xfrm>
            <a:off x="319199" y="981749"/>
            <a:ext cx="5316055" cy="3180001"/>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00677F"/>
                </a:solidFill>
                <a:effectLst/>
                <a:uLnTx/>
                <a:uFillTx/>
                <a:latin typeface="Arial"/>
                <a:cs typeface="Arial"/>
                <a:sym typeface="Arial"/>
              </a:rPr>
              <a:t>Une réponse pour mettre le pied à l’étrier des équipes projets, des services et collaborateurs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1" i="0" u="none" strike="noStrike" kern="0" cap="none" spc="0" normalizeH="0" baseline="0" noProof="0" dirty="0">
              <a:ln>
                <a:noFill/>
              </a:ln>
              <a:solidFill>
                <a:srgbClr val="00677F"/>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Créer une dynamique d’assainissement et d’organisation des univers numériques</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Permettre aux services de réorganiser les espaces en fonction des évolutions et réorganisation</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Disposer pour les opérationnels d’un outil rapide à disposition dans le cadre de projets de déménagement </a:t>
            </a: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Permettre aux collaborateurs d’être efficaces dans le cadre des </a:t>
            </a:r>
            <a:r>
              <a:rPr kumimoji="0" lang="fr-FR" sz="1400" b="0" i="0" u="none" strike="noStrike" kern="0" cap="none" spc="0" normalizeH="0" baseline="0" noProof="0" dirty="0" err="1">
                <a:ln>
                  <a:noFill/>
                </a:ln>
                <a:solidFill>
                  <a:srgbClr val="000000"/>
                </a:solidFill>
                <a:effectLst/>
                <a:uLnTx/>
                <a:uFillTx/>
                <a:latin typeface="Arial"/>
                <a:cs typeface="Arial"/>
                <a:sym typeface="Arial"/>
              </a:rPr>
              <a:t>cleaning</a:t>
            </a:r>
            <a:r>
              <a:rPr kumimoji="0" lang="fr-FR" sz="1400" b="0" i="0" u="none" strike="noStrike" kern="0" cap="none" spc="0" normalizeH="0" baseline="0" noProof="0" dirty="0">
                <a:ln>
                  <a:noFill/>
                </a:ln>
                <a:solidFill>
                  <a:srgbClr val="000000"/>
                </a:solidFill>
                <a:effectLst/>
                <a:uLnTx/>
                <a:uFillTx/>
                <a:latin typeface="Arial"/>
                <a:cs typeface="Arial"/>
                <a:sym typeface="Arial"/>
              </a:rPr>
              <a:t> </a:t>
            </a:r>
            <a:r>
              <a:rPr kumimoji="0" lang="fr-FR" sz="1400" b="0" i="0" u="none" strike="noStrike" kern="0" cap="none" spc="0" normalizeH="0" baseline="0" noProof="0" dirty="0" err="1">
                <a:ln>
                  <a:noFill/>
                </a:ln>
                <a:solidFill>
                  <a:srgbClr val="000000"/>
                </a:solidFill>
                <a:effectLst/>
                <a:uLnTx/>
                <a:uFillTx/>
                <a:latin typeface="Arial"/>
                <a:cs typeface="Arial"/>
                <a:sym typeface="Arial"/>
              </a:rPr>
              <a:t>days</a:t>
            </a:r>
            <a:r>
              <a:rPr kumimoji="0" lang="fr-FR" sz="1400" b="0" i="0" u="none" strike="noStrike" kern="0" cap="none" spc="0" normalizeH="0" baseline="0" noProof="0" dirty="0">
                <a:ln>
                  <a:noFill/>
                </a:ln>
                <a:solidFill>
                  <a:srgbClr val="000000"/>
                </a:solidFill>
                <a:effectLst/>
                <a:uLnTx/>
                <a:uFillTx/>
                <a:latin typeface="Arial"/>
                <a:cs typeface="Arial"/>
                <a:sym typeface="Arial"/>
              </a:rPr>
              <a:t> </a:t>
            </a:r>
          </a:p>
        </p:txBody>
      </p:sp>
      <p:grpSp>
        <p:nvGrpSpPr>
          <p:cNvPr id="9" name="Groupe 8">
            <a:extLst>
              <a:ext uri="{FF2B5EF4-FFF2-40B4-BE49-F238E27FC236}">
                <a16:creationId xmlns:a16="http://schemas.microsoft.com/office/drawing/2014/main" id="{4864AB31-6E49-4A82-8A8C-9D2250BC9E26}"/>
              </a:ext>
            </a:extLst>
          </p:cNvPr>
          <p:cNvGrpSpPr/>
          <p:nvPr/>
        </p:nvGrpSpPr>
        <p:grpSpPr>
          <a:xfrm>
            <a:off x="8279904" y="91317"/>
            <a:ext cx="864096" cy="650981"/>
            <a:chOff x="899592" y="4421866"/>
            <a:chExt cx="864096" cy="650981"/>
          </a:xfrm>
        </p:grpSpPr>
        <p:pic>
          <p:nvPicPr>
            <p:cNvPr id="10" name="Image 9" descr="Une image contenant texte&#10;&#10;Description générée automatiquement">
              <a:extLst>
                <a:ext uri="{FF2B5EF4-FFF2-40B4-BE49-F238E27FC236}">
                  <a16:creationId xmlns:a16="http://schemas.microsoft.com/office/drawing/2014/main" id="{8E34A1F5-6D21-42C0-A429-986BB34B3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721" y="4421866"/>
              <a:ext cx="813211" cy="620246"/>
            </a:xfrm>
            <a:prstGeom prst="rect">
              <a:avLst/>
            </a:prstGeom>
          </p:spPr>
        </p:pic>
        <p:sp>
          <p:nvSpPr>
            <p:cNvPr id="11" name="ZoneTexte 10">
              <a:extLst>
                <a:ext uri="{FF2B5EF4-FFF2-40B4-BE49-F238E27FC236}">
                  <a16:creationId xmlns:a16="http://schemas.microsoft.com/office/drawing/2014/main" id="{32938B46-EF19-4D21-86AD-57322D6E6F65}"/>
                </a:ext>
              </a:extLst>
            </p:cNvPr>
            <p:cNvSpPr txBox="1"/>
            <p:nvPr userDrawn="1"/>
          </p:nvSpPr>
          <p:spPr>
            <a:xfrm>
              <a:off x="899592" y="4995903"/>
              <a:ext cx="864096" cy="769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500" b="1" i="0" u="none" strike="noStrike" kern="1400" cap="none" spc="70" normalizeH="0" baseline="0" noProof="0" dirty="0">
                  <a:ln>
                    <a:noFill/>
                  </a:ln>
                  <a:solidFill>
                    <a:srgbClr val="00677F"/>
                  </a:solidFill>
                  <a:effectLst/>
                  <a:uLnTx/>
                  <a:uFillTx/>
                  <a:latin typeface="Bahnschrift SemiLight Condensed" panose="020B0502040204020203" pitchFamily="34" charset="0"/>
                  <a:cs typeface="Arial"/>
                  <a:sym typeface="Arial"/>
                </a:rPr>
                <a:t>l’archivage managérial</a:t>
              </a:r>
            </a:p>
          </p:txBody>
        </p:sp>
      </p:grpSp>
      <p:pic>
        <p:nvPicPr>
          <p:cNvPr id="12" name="Google Shape;787;p65">
            <a:extLst>
              <a:ext uri="{FF2B5EF4-FFF2-40B4-BE49-F238E27FC236}">
                <a16:creationId xmlns:a16="http://schemas.microsoft.com/office/drawing/2014/main" id="{2338ACE9-2372-4D82-A7B5-A80D1C541A47}"/>
              </a:ext>
            </a:extLst>
          </p:cNvPr>
          <p:cNvPicPr preferRelativeResize="0"/>
          <p:nvPr/>
        </p:nvPicPr>
        <p:blipFill rotWithShape="1">
          <a:blip r:embed="rId4">
            <a:alphaModFix/>
          </a:blip>
          <a:srcRect r="10321"/>
          <a:stretch/>
        </p:blipFill>
        <p:spPr>
          <a:xfrm>
            <a:off x="5433237" y="1531095"/>
            <a:ext cx="3666688" cy="2317863"/>
          </a:xfrm>
          <a:prstGeom prst="rect">
            <a:avLst/>
          </a:prstGeom>
          <a:noFill/>
          <a:ln>
            <a:noFill/>
          </a:ln>
        </p:spPr>
      </p:pic>
      <p:sp>
        <p:nvSpPr>
          <p:cNvPr id="14" name="ZoneTexte 13">
            <a:extLst>
              <a:ext uri="{FF2B5EF4-FFF2-40B4-BE49-F238E27FC236}">
                <a16:creationId xmlns:a16="http://schemas.microsoft.com/office/drawing/2014/main" id="{16D6433D-F2DB-4620-BDBE-E5B42F1B9B76}"/>
              </a:ext>
            </a:extLst>
          </p:cNvPr>
          <p:cNvSpPr txBox="1"/>
          <p:nvPr/>
        </p:nvSpPr>
        <p:spPr>
          <a:xfrm>
            <a:off x="2413589" y="4085160"/>
            <a:ext cx="4667693" cy="1031004"/>
          </a:xfrm>
          <a:prstGeom prst="rect">
            <a:avLst/>
          </a:prstGeom>
          <a:solidFill>
            <a:schemeClr val="accent1"/>
          </a:solidFill>
          <a:ln w="9525" cap="flat" cmpd="sng">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ctr">
              <a:buClr>
                <a:schemeClr val="dk1"/>
              </a:buClr>
              <a:buSzPts val="1100"/>
              <a:buNone/>
              <a:defRPr sz="1600" b="1">
                <a:solidFill>
                  <a:schemeClr val="dk1"/>
                </a:solidFill>
                <a:latin typeface="Proxima Nova"/>
                <a:ea typeface="Proxima Nova"/>
                <a:cs typeface="Proxima Nova"/>
              </a:defRPr>
            </a:lvl1p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fr-FR" sz="1050" b="1" i="1" u="none" strike="noStrike" kern="0" cap="none" spc="0" normalizeH="0" baseline="0" noProof="0" dirty="0">
                <a:ln>
                  <a:noFill/>
                </a:ln>
                <a:solidFill>
                  <a:srgbClr val="000000"/>
                </a:solidFill>
                <a:effectLst/>
                <a:uLnTx/>
                <a:uFillTx/>
                <a:latin typeface="Proxima Nova"/>
                <a:sym typeface="Arial"/>
              </a:rPr>
              <a:t>Et au-delà :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kumimoji="0" lang="fr-FR" sz="1050" b="1" i="0" u="none" strike="noStrike" kern="0" cap="none" spc="0" normalizeH="0" baseline="0" noProof="0" dirty="0">
                <a:ln>
                  <a:noFill/>
                </a:ln>
                <a:solidFill>
                  <a:srgbClr val="000000"/>
                </a:solidFill>
                <a:effectLst/>
                <a:uLnTx/>
                <a:uFillTx/>
                <a:latin typeface="Proxima Nova"/>
                <a:sym typeface="Arial"/>
              </a:rPr>
              <a:t>Permettre une acquisition de bons réflexes pour la création et la gestion d’espaces partagés (SharePoint, espaces serveurs, etc…)</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kumimoji="0" lang="fr-FR" sz="1050" b="1" i="0" u="none" strike="noStrike" kern="0" cap="none" spc="0" normalizeH="0" baseline="0" noProof="0" dirty="0">
                <a:ln>
                  <a:noFill/>
                </a:ln>
                <a:solidFill>
                  <a:srgbClr val="000000"/>
                </a:solidFill>
                <a:effectLst/>
                <a:uLnTx/>
                <a:uFillTx/>
                <a:latin typeface="Proxima Nova"/>
                <a:sym typeface="Arial"/>
              </a:rPr>
              <a:t>Diffuser une discipline de bonne gestion documentaire auprès des collaborateurs avec diffusion de supports en appui (nomenclature de nommage de fichiers, plans de classement etc…)</a:t>
            </a:r>
          </a:p>
        </p:txBody>
      </p:sp>
    </p:spTree>
    <p:extLst>
      <p:ext uri="{BB962C8B-B14F-4D97-AF65-F5344CB8AC3E}">
        <p14:creationId xmlns:p14="http://schemas.microsoft.com/office/powerpoint/2010/main" val="3122476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cxnSp>
        <p:nvCxnSpPr>
          <p:cNvPr id="371" name="Google Shape;371;p51"/>
          <p:cNvCxnSpPr>
            <a:cxnSpLocks/>
          </p:cNvCxnSpPr>
          <p:nvPr/>
        </p:nvCxnSpPr>
        <p:spPr>
          <a:xfrm>
            <a:off x="319088" y="1312902"/>
            <a:ext cx="7520763" cy="0"/>
          </a:xfrm>
          <a:prstGeom prst="straightConnector1">
            <a:avLst/>
          </a:prstGeom>
          <a:noFill/>
          <a:ln w="19050" cap="flat" cmpd="sng">
            <a:solidFill>
              <a:schemeClr val="dk2"/>
            </a:solidFill>
            <a:prstDash val="solid"/>
            <a:round/>
            <a:headEnd type="none" w="med" len="med"/>
            <a:tailEnd type="oval" w="med" len="med"/>
          </a:ln>
        </p:spPr>
      </p:cxnSp>
      <p:cxnSp>
        <p:nvCxnSpPr>
          <p:cNvPr id="372" name="Google Shape;372;p51"/>
          <p:cNvCxnSpPr/>
          <p:nvPr/>
        </p:nvCxnSpPr>
        <p:spPr>
          <a:xfrm rot="10800000">
            <a:off x="1414375" y="4816925"/>
            <a:ext cx="2837400" cy="0"/>
          </a:xfrm>
          <a:prstGeom prst="straightConnector1">
            <a:avLst/>
          </a:prstGeom>
          <a:noFill/>
          <a:ln w="19050" cap="flat" cmpd="sng">
            <a:solidFill>
              <a:schemeClr val="accent1"/>
            </a:solidFill>
            <a:prstDash val="solid"/>
            <a:round/>
            <a:headEnd type="none" w="med" len="med"/>
            <a:tailEnd type="oval" w="med" len="med"/>
          </a:ln>
        </p:spPr>
      </p:cxnSp>
      <p:cxnSp>
        <p:nvCxnSpPr>
          <p:cNvPr id="383" name="Google Shape;383;p51"/>
          <p:cNvCxnSpPr/>
          <p:nvPr/>
        </p:nvCxnSpPr>
        <p:spPr>
          <a:xfrm>
            <a:off x="44075"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384" name="Google Shape;384;p51"/>
          <p:cNvCxnSpPr/>
          <p:nvPr/>
        </p:nvCxnSpPr>
        <p:spPr>
          <a:xfrm>
            <a:off x="184567"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385" name="Google Shape;385;p51"/>
          <p:cNvCxnSpPr/>
          <p:nvPr/>
        </p:nvCxnSpPr>
        <p:spPr>
          <a:xfrm>
            <a:off x="119634" y="71150"/>
            <a:ext cx="0" cy="5059500"/>
          </a:xfrm>
          <a:prstGeom prst="straightConnector1">
            <a:avLst/>
          </a:prstGeom>
          <a:noFill/>
          <a:ln w="9525" cap="flat" cmpd="sng">
            <a:solidFill>
              <a:schemeClr val="accent1"/>
            </a:solidFill>
            <a:prstDash val="solid"/>
            <a:round/>
            <a:headEnd type="none" w="med" len="med"/>
            <a:tailEnd type="none" w="med" len="med"/>
          </a:ln>
        </p:spPr>
      </p:cxnSp>
      <p:pic>
        <p:nvPicPr>
          <p:cNvPr id="16" name="Graphique 15" descr="Ampoule et engrenage ">
            <a:extLst>
              <a:ext uri="{FF2B5EF4-FFF2-40B4-BE49-F238E27FC236}">
                <a16:creationId xmlns:a16="http://schemas.microsoft.com/office/drawing/2014/main" id="{E285E63D-4A6B-4EDD-B424-67B263E7FA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567" y="91317"/>
            <a:ext cx="372616" cy="372616"/>
          </a:xfrm>
          <a:prstGeom prst="rect">
            <a:avLst/>
          </a:prstGeom>
        </p:spPr>
      </p:pic>
      <p:sp>
        <p:nvSpPr>
          <p:cNvPr id="18" name="Google Shape;375;p51">
            <a:extLst>
              <a:ext uri="{FF2B5EF4-FFF2-40B4-BE49-F238E27FC236}">
                <a16:creationId xmlns:a16="http://schemas.microsoft.com/office/drawing/2014/main" id="{38473D3F-0797-44C0-A365-33E99D06D077}"/>
              </a:ext>
            </a:extLst>
          </p:cNvPr>
          <p:cNvSpPr txBox="1">
            <a:spLocks noGrp="1"/>
          </p:cNvSpPr>
          <p:nvPr>
            <p:ph type="title"/>
          </p:nvPr>
        </p:nvSpPr>
        <p:spPr>
          <a:xfrm>
            <a:off x="195193" y="220924"/>
            <a:ext cx="8116839" cy="902812"/>
          </a:xfrm>
          <a:prstGeom prst="rect">
            <a:avLst/>
          </a:prstGeom>
        </p:spPr>
        <p:txBody>
          <a:bodyPr spcFirstLastPara="1" wrap="square" lIns="36000" tIns="0" rIns="36000" bIns="0" anchor="t" anchorCtr="0">
            <a:noAutofit/>
          </a:bodyPr>
          <a:lstStyle/>
          <a:p>
            <a:r>
              <a:rPr lang="fr" dirty="0"/>
              <a:t>      </a:t>
            </a:r>
            <a:r>
              <a:rPr lang="fr-FR" dirty="0"/>
              <a:t>Astuce : Il existe des outils informatiques qui facilitent le travail de nettoyage… </a:t>
            </a:r>
            <a:r>
              <a:rPr lang="fr-FR" dirty="0" err="1"/>
              <a:t>Archifiltre</a:t>
            </a:r>
            <a:r>
              <a:rPr lang="fr-FR" dirty="0"/>
              <a:t> a été utilisé </a:t>
            </a:r>
            <a:endParaRPr dirty="0"/>
          </a:p>
        </p:txBody>
      </p:sp>
      <p:pic>
        <p:nvPicPr>
          <p:cNvPr id="1026" name="Picture 2" descr="https://github.com/SocialGouv/archifiltre/wiki/images/1-3_charger.JPG">
            <a:extLst>
              <a:ext uri="{FF2B5EF4-FFF2-40B4-BE49-F238E27FC236}">
                <a16:creationId xmlns:a16="http://schemas.microsoft.com/office/drawing/2014/main" id="{8885130B-B091-44B2-B2D8-BDB1EF342D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88" y="2014520"/>
            <a:ext cx="3646695" cy="220024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0479E6A-7839-43DE-8A06-A7D091AC73FC}"/>
              </a:ext>
            </a:extLst>
          </p:cNvPr>
          <p:cNvSpPr txBox="1"/>
          <p:nvPr/>
        </p:nvSpPr>
        <p:spPr>
          <a:xfrm>
            <a:off x="446567" y="1509823"/>
            <a:ext cx="34343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00677F"/>
                </a:solidFill>
                <a:effectLst/>
                <a:uLnTx/>
                <a:uFillTx/>
                <a:latin typeface="Arial"/>
                <a:cs typeface="Arial"/>
                <a:sym typeface="Arial"/>
              </a:rPr>
              <a:t>1. Drag &amp; Drop : glisser-déposer !</a:t>
            </a:r>
          </a:p>
        </p:txBody>
      </p:sp>
      <p:sp>
        <p:nvSpPr>
          <p:cNvPr id="22" name="ZoneTexte 21">
            <a:extLst>
              <a:ext uri="{FF2B5EF4-FFF2-40B4-BE49-F238E27FC236}">
                <a16:creationId xmlns:a16="http://schemas.microsoft.com/office/drawing/2014/main" id="{3DA281B1-CF62-4A7B-889B-6FCCDD0D3134}"/>
              </a:ext>
            </a:extLst>
          </p:cNvPr>
          <p:cNvSpPr txBox="1"/>
          <p:nvPr/>
        </p:nvSpPr>
        <p:spPr>
          <a:xfrm>
            <a:off x="4947797" y="1514472"/>
            <a:ext cx="41496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00677F"/>
                </a:solidFill>
                <a:effectLst/>
                <a:uLnTx/>
                <a:uFillTx/>
                <a:latin typeface="Arial"/>
                <a:cs typeface="Arial"/>
                <a:sym typeface="Arial"/>
              </a:rPr>
              <a:t>2. Visualiser, rechercher et analyser ! </a:t>
            </a:r>
          </a:p>
        </p:txBody>
      </p:sp>
      <p:pic>
        <p:nvPicPr>
          <p:cNvPr id="6" name="Image 5">
            <a:extLst>
              <a:ext uri="{FF2B5EF4-FFF2-40B4-BE49-F238E27FC236}">
                <a16:creationId xmlns:a16="http://schemas.microsoft.com/office/drawing/2014/main" id="{C126A52B-B962-460B-93DA-4877BF882AFC}"/>
              </a:ext>
            </a:extLst>
          </p:cNvPr>
          <p:cNvPicPr>
            <a:picLocks noChangeAspect="1"/>
          </p:cNvPicPr>
          <p:nvPr/>
        </p:nvPicPr>
        <p:blipFill>
          <a:blip r:embed="rId6"/>
          <a:stretch>
            <a:fillRect/>
          </a:stretch>
        </p:blipFill>
        <p:spPr>
          <a:xfrm>
            <a:off x="4120087" y="1964790"/>
            <a:ext cx="4661991" cy="2447717"/>
          </a:xfrm>
          <a:prstGeom prst="rect">
            <a:avLst/>
          </a:prstGeom>
        </p:spPr>
      </p:pic>
      <p:grpSp>
        <p:nvGrpSpPr>
          <p:cNvPr id="13" name="Groupe 12">
            <a:extLst>
              <a:ext uri="{FF2B5EF4-FFF2-40B4-BE49-F238E27FC236}">
                <a16:creationId xmlns:a16="http://schemas.microsoft.com/office/drawing/2014/main" id="{B57499BA-C0C3-4CB7-AF1A-37C3B134A3F3}"/>
              </a:ext>
            </a:extLst>
          </p:cNvPr>
          <p:cNvGrpSpPr/>
          <p:nvPr/>
        </p:nvGrpSpPr>
        <p:grpSpPr>
          <a:xfrm>
            <a:off x="8279904" y="91317"/>
            <a:ext cx="864096" cy="650981"/>
            <a:chOff x="899592" y="4421866"/>
            <a:chExt cx="864096" cy="650981"/>
          </a:xfrm>
        </p:grpSpPr>
        <p:pic>
          <p:nvPicPr>
            <p:cNvPr id="14" name="Image 13" descr="Une image contenant texte&#10;&#10;Description générée automatiquement">
              <a:extLst>
                <a:ext uri="{FF2B5EF4-FFF2-40B4-BE49-F238E27FC236}">
                  <a16:creationId xmlns:a16="http://schemas.microsoft.com/office/drawing/2014/main" id="{20F246D0-677D-455D-8F8D-BEC64129E57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1721" y="4421866"/>
              <a:ext cx="813211" cy="620246"/>
            </a:xfrm>
            <a:prstGeom prst="rect">
              <a:avLst/>
            </a:prstGeom>
          </p:spPr>
        </p:pic>
        <p:sp>
          <p:nvSpPr>
            <p:cNvPr id="15" name="ZoneTexte 14">
              <a:extLst>
                <a:ext uri="{FF2B5EF4-FFF2-40B4-BE49-F238E27FC236}">
                  <a16:creationId xmlns:a16="http://schemas.microsoft.com/office/drawing/2014/main" id="{712F0881-1129-4355-BF65-EFF936E70BE2}"/>
                </a:ext>
              </a:extLst>
            </p:cNvPr>
            <p:cNvSpPr txBox="1"/>
            <p:nvPr userDrawn="1"/>
          </p:nvSpPr>
          <p:spPr>
            <a:xfrm>
              <a:off x="899592" y="4995903"/>
              <a:ext cx="864096" cy="769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500" b="1" i="0" u="none" strike="noStrike" kern="1400" cap="none" spc="70" normalizeH="0" baseline="0" noProof="0" dirty="0">
                  <a:ln>
                    <a:noFill/>
                  </a:ln>
                  <a:solidFill>
                    <a:srgbClr val="00677F"/>
                  </a:solidFill>
                  <a:effectLst/>
                  <a:uLnTx/>
                  <a:uFillTx/>
                  <a:latin typeface="Bahnschrift SemiLight Condensed" panose="020B0502040204020203" pitchFamily="34" charset="0"/>
                  <a:cs typeface="Arial"/>
                  <a:sym typeface="Arial"/>
                </a:rPr>
                <a:t>l’archivage managérial</a:t>
              </a:r>
            </a:p>
          </p:txBody>
        </p:sp>
      </p:grpSp>
    </p:spTree>
    <p:extLst>
      <p:ext uri="{BB962C8B-B14F-4D97-AF65-F5344CB8AC3E}">
        <p14:creationId xmlns:p14="http://schemas.microsoft.com/office/powerpoint/2010/main" val="386046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cxnSp>
        <p:nvCxnSpPr>
          <p:cNvPr id="371" name="Google Shape;371;p51"/>
          <p:cNvCxnSpPr>
            <a:cxnSpLocks/>
          </p:cNvCxnSpPr>
          <p:nvPr/>
        </p:nvCxnSpPr>
        <p:spPr>
          <a:xfrm>
            <a:off x="319087" y="879148"/>
            <a:ext cx="7520763" cy="0"/>
          </a:xfrm>
          <a:prstGeom prst="straightConnector1">
            <a:avLst/>
          </a:prstGeom>
          <a:noFill/>
          <a:ln w="19050" cap="flat" cmpd="sng">
            <a:solidFill>
              <a:schemeClr val="dk2"/>
            </a:solidFill>
            <a:prstDash val="solid"/>
            <a:round/>
            <a:headEnd type="none" w="med" len="med"/>
            <a:tailEnd type="oval" w="med" len="med"/>
          </a:ln>
        </p:spPr>
      </p:cxnSp>
      <p:cxnSp>
        <p:nvCxnSpPr>
          <p:cNvPr id="372" name="Google Shape;372;p51"/>
          <p:cNvCxnSpPr/>
          <p:nvPr/>
        </p:nvCxnSpPr>
        <p:spPr>
          <a:xfrm rot="10800000">
            <a:off x="1414375" y="4816925"/>
            <a:ext cx="2837400" cy="0"/>
          </a:xfrm>
          <a:prstGeom prst="straightConnector1">
            <a:avLst/>
          </a:prstGeom>
          <a:noFill/>
          <a:ln w="19050" cap="flat" cmpd="sng">
            <a:solidFill>
              <a:schemeClr val="accent1"/>
            </a:solidFill>
            <a:prstDash val="solid"/>
            <a:round/>
            <a:headEnd type="none" w="med" len="med"/>
            <a:tailEnd type="oval" w="med" len="med"/>
          </a:ln>
        </p:spPr>
      </p:cxnSp>
      <p:cxnSp>
        <p:nvCxnSpPr>
          <p:cNvPr id="383" name="Google Shape;383;p51"/>
          <p:cNvCxnSpPr/>
          <p:nvPr/>
        </p:nvCxnSpPr>
        <p:spPr>
          <a:xfrm>
            <a:off x="44075"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384" name="Google Shape;384;p51"/>
          <p:cNvCxnSpPr/>
          <p:nvPr/>
        </p:nvCxnSpPr>
        <p:spPr>
          <a:xfrm>
            <a:off x="184567"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385" name="Google Shape;385;p51"/>
          <p:cNvCxnSpPr/>
          <p:nvPr/>
        </p:nvCxnSpPr>
        <p:spPr>
          <a:xfrm>
            <a:off x="119634" y="71150"/>
            <a:ext cx="0" cy="5059500"/>
          </a:xfrm>
          <a:prstGeom prst="straightConnector1">
            <a:avLst/>
          </a:prstGeom>
          <a:noFill/>
          <a:ln w="9525" cap="flat" cmpd="sng">
            <a:solidFill>
              <a:schemeClr val="accent1"/>
            </a:solidFill>
            <a:prstDash val="solid"/>
            <a:round/>
            <a:headEnd type="none" w="med" len="med"/>
            <a:tailEnd type="none" w="med" len="med"/>
          </a:ln>
        </p:spPr>
      </p:cxnSp>
      <p:pic>
        <p:nvPicPr>
          <p:cNvPr id="16" name="Graphique 15" descr="Ampoule et engrenage ">
            <a:extLst>
              <a:ext uri="{FF2B5EF4-FFF2-40B4-BE49-F238E27FC236}">
                <a16:creationId xmlns:a16="http://schemas.microsoft.com/office/drawing/2014/main" id="{E285E63D-4A6B-4EDD-B424-67B263E7FA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567" y="91317"/>
            <a:ext cx="372616" cy="372616"/>
          </a:xfrm>
          <a:prstGeom prst="rect">
            <a:avLst/>
          </a:prstGeom>
        </p:spPr>
      </p:pic>
      <p:sp>
        <p:nvSpPr>
          <p:cNvPr id="18" name="Google Shape;375;p51">
            <a:extLst>
              <a:ext uri="{FF2B5EF4-FFF2-40B4-BE49-F238E27FC236}">
                <a16:creationId xmlns:a16="http://schemas.microsoft.com/office/drawing/2014/main" id="{38473D3F-0797-44C0-A365-33E99D06D077}"/>
              </a:ext>
            </a:extLst>
          </p:cNvPr>
          <p:cNvSpPr txBox="1">
            <a:spLocks noGrp="1"/>
          </p:cNvSpPr>
          <p:nvPr>
            <p:ph type="title"/>
          </p:nvPr>
        </p:nvSpPr>
        <p:spPr>
          <a:xfrm>
            <a:off x="195193" y="220924"/>
            <a:ext cx="8116839" cy="319538"/>
          </a:xfrm>
          <a:prstGeom prst="rect">
            <a:avLst/>
          </a:prstGeom>
        </p:spPr>
        <p:txBody>
          <a:bodyPr spcFirstLastPara="1" wrap="square" lIns="36000" tIns="0" rIns="36000" bIns="0" anchor="t" anchorCtr="0">
            <a:noAutofit/>
          </a:bodyPr>
          <a:lstStyle/>
          <a:p>
            <a:r>
              <a:rPr lang="fr" dirty="0"/>
              <a:t>      </a:t>
            </a:r>
            <a:r>
              <a:rPr lang="fr-FR" dirty="0" err="1"/>
              <a:t>Archifiltre</a:t>
            </a:r>
            <a:r>
              <a:rPr lang="fr-FR" dirty="0"/>
              <a:t> : un outil d’aide à la décision pour l’évaluation des corpus documentaires denses  </a:t>
            </a:r>
            <a:endParaRPr dirty="0"/>
          </a:p>
        </p:txBody>
      </p:sp>
      <p:sp>
        <p:nvSpPr>
          <p:cNvPr id="4" name="ZoneTexte 3">
            <a:extLst>
              <a:ext uri="{FF2B5EF4-FFF2-40B4-BE49-F238E27FC236}">
                <a16:creationId xmlns:a16="http://schemas.microsoft.com/office/drawing/2014/main" id="{20479E6A-7839-43DE-8A06-A7D091AC73FC}"/>
              </a:ext>
            </a:extLst>
          </p:cNvPr>
          <p:cNvSpPr txBox="1"/>
          <p:nvPr/>
        </p:nvSpPr>
        <p:spPr>
          <a:xfrm>
            <a:off x="319086" y="980287"/>
            <a:ext cx="83677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00677F"/>
                </a:solidFill>
                <a:effectLst/>
                <a:uLnTx/>
                <a:uFillTx/>
                <a:latin typeface="Arial"/>
                <a:cs typeface="Arial"/>
                <a:sym typeface="Arial"/>
              </a:rPr>
              <a:t>La possibilité de traiter de gros volumes dans de bonnes conditions </a:t>
            </a:r>
          </a:p>
        </p:txBody>
      </p:sp>
      <p:grpSp>
        <p:nvGrpSpPr>
          <p:cNvPr id="13" name="Groupe 12">
            <a:extLst>
              <a:ext uri="{FF2B5EF4-FFF2-40B4-BE49-F238E27FC236}">
                <a16:creationId xmlns:a16="http://schemas.microsoft.com/office/drawing/2014/main" id="{B57499BA-C0C3-4CB7-AF1A-37C3B134A3F3}"/>
              </a:ext>
            </a:extLst>
          </p:cNvPr>
          <p:cNvGrpSpPr/>
          <p:nvPr/>
        </p:nvGrpSpPr>
        <p:grpSpPr>
          <a:xfrm>
            <a:off x="8279904" y="91317"/>
            <a:ext cx="864096" cy="650981"/>
            <a:chOff x="899592" y="4421866"/>
            <a:chExt cx="864096" cy="650981"/>
          </a:xfrm>
        </p:grpSpPr>
        <p:pic>
          <p:nvPicPr>
            <p:cNvPr id="14" name="Image 13" descr="Une image contenant texte&#10;&#10;Description générée automatiquement">
              <a:extLst>
                <a:ext uri="{FF2B5EF4-FFF2-40B4-BE49-F238E27FC236}">
                  <a16:creationId xmlns:a16="http://schemas.microsoft.com/office/drawing/2014/main" id="{20F246D0-677D-455D-8F8D-BEC64129E57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1721" y="4421866"/>
              <a:ext cx="813211" cy="620246"/>
            </a:xfrm>
            <a:prstGeom prst="rect">
              <a:avLst/>
            </a:prstGeom>
          </p:spPr>
        </p:pic>
        <p:sp>
          <p:nvSpPr>
            <p:cNvPr id="15" name="ZoneTexte 14">
              <a:extLst>
                <a:ext uri="{FF2B5EF4-FFF2-40B4-BE49-F238E27FC236}">
                  <a16:creationId xmlns:a16="http://schemas.microsoft.com/office/drawing/2014/main" id="{712F0881-1129-4355-BF65-EFF936E70BE2}"/>
                </a:ext>
              </a:extLst>
            </p:cNvPr>
            <p:cNvSpPr txBox="1"/>
            <p:nvPr userDrawn="1"/>
          </p:nvSpPr>
          <p:spPr>
            <a:xfrm>
              <a:off x="899592" y="4995903"/>
              <a:ext cx="864096" cy="769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500" b="1" i="0" u="none" strike="noStrike" kern="1400" cap="none" spc="70" normalizeH="0" baseline="0" noProof="0" dirty="0">
                  <a:ln>
                    <a:noFill/>
                  </a:ln>
                  <a:solidFill>
                    <a:srgbClr val="00677F"/>
                  </a:solidFill>
                  <a:effectLst/>
                  <a:uLnTx/>
                  <a:uFillTx/>
                  <a:latin typeface="Bahnschrift SemiLight Condensed" panose="020B0502040204020203" pitchFamily="34" charset="0"/>
                  <a:cs typeface="Arial"/>
                  <a:sym typeface="Arial"/>
                </a:rPr>
                <a:t>l’archivage managérial</a:t>
              </a:r>
            </a:p>
          </p:txBody>
        </p:sp>
      </p:grpSp>
      <p:pic>
        <p:nvPicPr>
          <p:cNvPr id="3" name="Image 2" descr="Une image contenant table&#10;&#10;Description générée automatiquement">
            <a:extLst>
              <a:ext uri="{FF2B5EF4-FFF2-40B4-BE49-F238E27FC236}">
                <a16:creationId xmlns:a16="http://schemas.microsoft.com/office/drawing/2014/main" id="{D4BE35FE-9ACE-443E-80E4-341A1E09ED5B}"/>
              </a:ext>
            </a:extLst>
          </p:cNvPr>
          <p:cNvPicPr>
            <a:picLocks noChangeAspect="1"/>
          </p:cNvPicPr>
          <p:nvPr/>
        </p:nvPicPr>
        <p:blipFill>
          <a:blip r:embed="rId6"/>
          <a:stretch>
            <a:fillRect/>
          </a:stretch>
        </p:blipFill>
        <p:spPr>
          <a:xfrm>
            <a:off x="1241394" y="1288064"/>
            <a:ext cx="7038510" cy="3664807"/>
          </a:xfrm>
          <a:prstGeom prst="rect">
            <a:avLst/>
          </a:prstGeom>
        </p:spPr>
      </p:pic>
    </p:spTree>
    <p:extLst>
      <p:ext uri="{BB962C8B-B14F-4D97-AF65-F5344CB8AC3E}">
        <p14:creationId xmlns:p14="http://schemas.microsoft.com/office/powerpoint/2010/main" val="2157364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cxnSp>
        <p:nvCxnSpPr>
          <p:cNvPr id="371" name="Google Shape;371;p51"/>
          <p:cNvCxnSpPr>
            <a:cxnSpLocks/>
          </p:cNvCxnSpPr>
          <p:nvPr/>
        </p:nvCxnSpPr>
        <p:spPr>
          <a:xfrm>
            <a:off x="319087" y="879148"/>
            <a:ext cx="7520763" cy="0"/>
          </a:xfrm>
          <a:prstGeom prst="straightConnector1">
            <a:avLst/>
          </a:prstGeom>
          <a:noFill/>
          <a:ln w="19050" cap="flat" cmpd="sng">
            <a:solidFill>
              <a:schemeClr val="dk2"/>
            </a:solidFill>
            <a:prstDash val="solid"/>
            <a:round/>
            <a:headEnd type="none" w="med" len="med"/>
            <a:tailEnd type="oval" w="med" len="med"/>
          </a:ln>
        </p:spPr>
      </p:cxnSp>
      <p:cxnSp>
        <p:nvCxnSpPr>
          <p:cNvPr id="372" name="Google Shape;372;p51"/>
          <p:cNvCxnSpPr/>
          <p:nvPr/>
        </p:nvCxnSpPr>
        <p:spPr>
          <a:xfrm rot="10800000">
            <a:off x="1414375" y="4816925"/>
            <a:ext cx="2837400" cy="0"/>
          </a:xfrm>
          <a:prstGeom prst="straightConnector1">
            <a:avLst/>
          </a:prstGeom>
          <a:noFill/>
          <a:ln w="19050" cap="flat" cmpd="sng">
            <a:solidFill>
              <a:schemeClr val="accent1"/>
            </a:solidFill>
            <a:prstDash val="solid"/>
            <a:round/>
            <a:headEnd type="none" w="med" len="med"/>
            <a:tailEnd type="oval" w="med" len="med"/>
          </a:ln>
        </p:spPr>
      </p:cxnSp>
      <p:cxnSp>
        <p:nvCxnSpPr>
          <p:cNvPr id="383" name="Google Shape;383;p51"/>
          <p:cNvCxnSpPr/>
          <p:nvPr/>
        </p:nvCxnSpPr>
        <p:spPr>
          <a:xfrm>
            <a:off x="44075"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384" name="Google Shape;384;p51"/>
          <p:cNvCxnSpPr/>
          <p:nvPr/>
        </p:nvCxnSpPr>
        <p:spPr>
          <a:xfrm>
            <a:off x="184567"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385" name="Google Shape;385;p51"/>
          <p:cNvCxnSpPr/>
          <p:nvPr/>
        </p:nvCxnSpPr>
        <p:spPr>
          <a:xfrm>
            <a:off x="119634" y="71150"/>
            <a:ext cx="0" cy="5059500"/>
          </a:xfrm>
          <a:prstGeom prst="straightConnector1">
            <a:avLst/>
          </a:prstGeom>
          <a:noFill/>
          <a:ln w="9525" cap="flat" cmpd="sng">
            <a:solidFill>
              <a:schemeClr val="accent1"/>
            </a:solidFill>
            <a:prstDash val="solid"/>
            <a:round/>
            <a:headEnd type="none" w="med" len="med"/>
            <a:tailEnd type="none" w="med" len="med"/>
          </a:ln>
        </p:spPr>
      </p:cxnSp>
      <p:pic>
        <p:nvPicPr>
          <p:cNvPr id="16" name="Graphique 15" descr="Ampoule et engrenage ">
            <a:extLst>
              <a:ext uri="{FF2B5EF4-FFF2-40B4-BE49-F238E27FC236}">
                <a16:creationId xmlns:a16="http://schemas.microsoft.com/office/drawing/2014/main" id="{E285E63D-4A6B-4EDD-B424-67B263E7FA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567" y="91317"/>
            <a:ext cx="372616" cy="372616"/>
          </a:xfrm>
          <a:prstGeom prst="rect">
            <a:avLst/>
          </a:prstGeom>
        </p:spPr>
      </p:pic>
      <p:sp>
        <p:nvSpPr>
          <p:cNvPr id="18" name="Google Shape;375;p51">
            <a:extLst>
              <a:ext uri="{FF2B5EF4-FFF2-40B4-BE49-F238E27FC236}">
                <a16:creationId xmlns:a16="http://schemas.microsoft.com/office/drawing/2014/main" id="{38473D3F-0797-44C0-A365-33E99D06D077}"/>
              </a:ext>
            </a:extLst>
          </p:cNvPr>
          <p:cNvSpPr txBox="1">
            <a:spLocks noGrp="1"/>
          </p:cNvSpPr>
          <p:nvPr>
            <p:ph type="title"/>
          </p:nvPr>
        </p:nvSpPr>
        <p:spPr>
          <a:xfrm>
            <a:off x="195193" y="220924"/>
            <a:ext cx="8116839" cy="319538"/>
          </a:xfrm>
          <a:prstGeom prst="rect">
            <a:avLst/>
          </a:prstGeom>
        </p:spPr>
        <p:txBody>
          <a:bodyPr spcFirstLastPara="1" wrap="square" lIns="36000" tIns="0" rIns="36000" bIns="0" anchor="t" anchorCtr="0">
            <a:noAutofit/>
          </a:bodyPr>
          <a:lstStyle/>
          <a:p>
            <a:r>
              <a:rPr lang="fr" dirty="0"/>
              <a:t>      </a:t>
            </a:r>
            <a:r>
              <a:rPr lang="fr-FR" dirty="0" err="1"/>
              <a:t>Archifiltre</a:t>
            </a:r>
            <a:r>
              <a:rPr lang="fr-FR" dirty="0"/>
              <a:t> : un outil d’aide à la décision pour l’évaluation des corpus documentaires denses  </a:t>
            </a:r>
            <a:endParaRPr dirty="0"/>
          </a:p>
        </p:txBody>
      </p:sp>
      <p:sp>
        <p:nvSpPr>
          <p:cNvPr id="4" name="ZoneTexte 3">
            <a:extLst>
              <a:ext uri="{FF2B5EF4-FFF2-40B4-BE49-F238E27FC236}">
                <a16:creationId xmlns:a16="http://schemas.microsoft.com/office/drawing/2014/main" id="{20479E6A-7839-43DE-8A06-A7D091AC73FC}"/>
              </a:ext>
            </a:extLst>
          </p:cNvPr>
          <p:cNvSpPr txBox="1"/>
          <p:nvPr/>
        </p:nvSpPr>
        <p:spPr>
          <a:xfrm>
            <a:off x="319086" y="980287"/>
            <a:ext cx="83677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00677F"/>
                </a:solidFill>
                <a:effectLst/>
                <a:uLnTx/>
                <a:uFillTx/>
                <a:latin typeface="Arial"/>
                <a:cs typeface="Arial"/>
                <a:sym typeface="Arial"/>
              </a:rPr>
              <a:t>Une aide précieuse pour un travail sur un nombre de fichiers importants et des arborescences </a:t>
            </a:r>
          </a:p>
        </p:txBody>
      </p:sp>
      <p:grpSp>
        <p:nvGrpSpPr>
          <p:cNvPr id="13" name="Groupe 12">
            <a:extLst>
              <a:ext uri="{FF2B5EF4-FFF2-40B4-BE49-F238E27FC236}">
                <a16:creationId xmlns:a16="http://schemas.microsoft.com/office/drawing/2014/main" id="{B57499BA-C0C3-4CB7-AF1A-37C3B134A3F3}"/>
              </a:ext>
            </a:extLst>
          </p:cNvPr>
          <p:cNvGrpSpPr/>
          <p:nvPr/>
        </p:nvGrpSpPr>
        <p:grpSpPr>
          <a:xfrm>
            <a:off x="8279904" y="91317"/>
            <a:ext cx="864096" cy="650981"/>
            <a:chOff x="899592" y="4421866"/>
            <a:chExt cx="864096" cy="650981"/>
          </a:xfrm>
        </p:grpSpPr>
        <p:pic>
          <p:nvPicPr>
            <p:cNvPr id="14" name="Image 13" descr="Une image contenant texte&#10;&#10;Description générée automatiquement">
              <a:extLst>
                <a:ext uri="{FF2B5EF4-FFF2-40B4-BE49-F238E27FC236}">
                  <a16:creationId xmlns:a16="http://schemas.microsoft.com/office/drawing/2014/main" id="{20F246D0-677D-455D-8F8D-BEC64129E57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1721" y="4421866"/>
              <a:ext cx="813211" cy="620246"/>
            </a:xfrm>
            <a:prstGeom prst="rect">
              <a:avLst/>
            </a:prstGeom>
          </p:spPr>
        </p:pic>
        <p:sp>
          <p:nvSpPr>
            <p:cNvPr id="15" name="ZoneTexte 14">
              <a:extLst>
                <a:ext uri="{FF2B5EF4-FFF2-40B4-BE49-F238E27FC236}">
                  <a16:creationId xmlns:a16="http://schemas.microsoft.com/office/drawing/2014/main" id="{712F0881-1129-4355-BF65-EFF936E70BE2}"/>
                </a:ext>
              </a:extLst>
            </p:cNvPr>
            <p:cNvSpPr txBox="1"/>
            <p:nvPr userDrawn="1"/>
          </p:nvSpPr>
          <p:spPr>
            <a:xfrm>
              <a:off x="899592" y="4995903"/>
              <a:ext cx="864096" cy="769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500" b="1" i="0" u="none" strike="noStrike" kern="1400" cap="none" spc="70" normalizeH="0" baseline="0" noProof="0" dirty="0">
                  <a:ln>
                    <a:noFill/>
                  </a:ln>
                  <a:solidFill>
                    <a:srgbClr val="00677F"/>
                  </a:solidFill>
                  <a:effectLst/>
                  <a:uLnTx/>
                  <a:uFillTx/>
                  <a:latin typeface="Bahnschrift SemiLight Condensed" panose="020B0502040204020203" pitchFamily="34" charset="0"/>
                  <a:cs typeface="Arial"/>
                  <a:sym typeface="Arial"/>
                </a:rPr>
                <a:t>l’archivage managérial</a:t>
              </a:r>
            </a:p>
          </p:txBody>
        </p:sp>
      </p:grpSp>
      <p:pic>
        <p:nvPicPr>
          <p:cNvPr id="3" name="Image 2">
            <a:extLst>
              <a:ext uri="{FF2B5EF4-FFF2-40B4-BE49-F238E27FC236}">
                <a16:creationId xmlns:a16="http://schemas.microsoft.com/office/drawing/2014/main" id="{6C9A6835-D603-41F0-934A-DAAFADA51E12}"/>
              </a:ext>
            </a:extLst>
          </p:cNvPr>
          <p:cNvPicPr>
            <a:picLocks noChangeAspect="1"/>
          </p:cNvPicPr>
          <p:nvPr/>
        </p:nvPicPr>
        <p:blipFill>
          <a:blip r:embed="rId6"/>
          <a:stretch>
            <a:fillRect/>
          </a:stretch>
        </p:blipFill>
        <p:spPr>
          <a:xfrm>
            <a:off x="1266095" y="1288064"/>
            <a:ext cx="6807320" cy="3631573"/>
          </a:xfrm>
          <a:prstGeom prst="rect">
            <a:avLst/>
          </a:prstGeom>
        </p:spPr>
      </p:pic>
    </p:spTree>
    <p:extLst>
      <p:ext uri="{BB962C8B-B14F-4D97-AF65-F5344CB8AC3E}">
        <p14:creationId xmlns:p14="http://schemas.microsoft.com/office/powerpoint/2010/main" val="116477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cxnSp>
        <p:nvCxnSpPr>
          <p:cNvPr id="371" name="Google Shape;371;p51"/>
          <p:cNvCxnSpPr>
            <a:cxnSpLocks/>
          </p:cNvCxnSpPr>
          <p:nvPr/>
        </p:nvCxnSpPr>
        <p:spPr>
          <a:xfrm>
            <a:off x="319087" y="879148"/>
            <a:ext cx="7520763" cy="0"/>
          </a:xfrm>
          <a:prstGeom prst="straightConnector1">
            <a:avLst/>
          </a:prstGeom>
          <a:noFill/>
          <a:ln w="19050" cap="flat" cmpd="sng">
            <a:solidFill>
              <a:schemeClr val="dk2"/>
            </a:solidFill>
            <a:prstDash val="solid"/>
            <a:round/>
            <a:headEnd type="none" w="med" len="med"/>
            <a:tailEnd type="oval" w="med" len="med"/>
          </a:ln>
        </p:spPr>
      </p:cxnSp>
      <p:cxnSp>
        <p:nvCxnSpPr>
          <p:cNvPr id="372" name="Google Shape;372;p51"/>
          <p:cNvCxnSpPr/>
          <p:nvPr/>
        </p:nvCxnSpPr>
        <p:spPr>
          <a:xfrm rot="10800000">
            <a:off x="1414375" y="4816925"/>
            <a:ext cx="2837400" cy="0"/>
          </a:xfrm>
          <a:prstGeom prst="straightConnector1">
            <a:avLst/>
          </a:prstGeom>
          <a:noFill/>
          <a:ln w="19050" cap="flat" cmpd="sng">
            <a:solidFill>
              <a:schemeClr val="accent1"/>
            </a:solidFill>
            <a:prstDash val="solid"/>
            <a:round/>
            <a:headEnd type="none" w="med" len="med"/>
            <a:tailEnd type="oval" w="med" len="med"/>
          </a:ln>
        </p:spPr>
      </p:cxnSp>
      <p:cxnSp>
        <p:nvCxnSpPr>
          <p:cNvPr id="383" name="Google Shape;383;p51"/>
          <p:cNvCxnSpPr/>
          <p:nvPr/>
        </p:nvCxnSpPr>
        <p:spPr>
          <a:xfrm>
            <a:off x="44075"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384" name="Google Shape;384;p51"/>
          <p:cNvCxnSpPr/>
          <p:nvPr/>
        </p:nvCxnSpPr>
        <p:spPr>
          <a:xfrm>
            <a:off x="184567"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385" name="Google Shape;385;p51"/>
          <p:cNvCxnSpPr/>
          <p:nvPr/>
        </p:nvCxnSpPr>
        <p:spPr>
          <a:xfrm>
            <a:off x="119634" y="71150"/>
            <a:ext cx="0" cy="5059500"/>
          </a:xfrm>
          <a:prstGeom prst="straightConnector1">
            <a:avLst/>
          </a:prstGeom>
          <a:noFill/>
          <a:ln w="9525" cap="flat" cmpd="sng">
            <a:solidFill>
              <a:schemeClr val="accent1"/>
            </a:solidFill>
            <a:prstDash val="solid"/>
            <a:round/>
            <a:headEnd type="none" w="med" len="med"/>
            <a:tailEnd type="none" w="med" len="med"/>
          </a:ln>
        </p:spPr>
      </p:cxnSp>
      <p:pic>
        <p:nvPicPr>
          <p:cNvPr id="16" name="Graphique 15" descr="Ampoule et engrenage ">
            <a:extLst>
              <a:ext uri="{FF2B5EF4-FFF2-40B4-BE49-F238E27FC236}">
                <a16:creationId xmlns:a16="http://schemas.microsoft.com/office/drawing/2014/main" id="{E285E63D-4A6B-4EDD-B424-67B263E7FA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567" y="91317"/>
            <a:ext cx="372616" cy="372616"/>
          </a:xfrm>
          <a:prstGeom prst="rect">
            <a:avLst/>
          </a:prstGeom>
        </p:spPr>
      </p:pic>
      <p:sp>
        <p:nvSpPr>
          <p:cNvPr id="18" name="Google Shape;375;p51">
            <a:extLst>
              <a:ext uri="{FF2B5EF4-FFF2-40B4-BE49-F238E27FC236}">
                <a16:creationId xmlns:a16="http://schemas.microsoft.com/office/drawing/2014/main" id="{38473D3F-0797-44C0-A365-33E99D06D077}"/>
              </a:ext>
            </a:extLst>
          </p:cNvPr>
          <p:cNvSpPr txBox="1">
            <a:spLocks noGrp="1"/>
          </p:cNvSpPr>
          <p:nvPr>
            <p:ph type="title"/>
          </p:nvPr>
        </p:nvSpPr>
        <p:spPr>
          <a:xfrm>
            <a:off x="195193" y="220924"/>
            <a:ext cx="8116839" cy="319538"/>
          </a:xfrm>
          <a:prstGeom prst="rect">
            <a:avLst/>
          </a:prstGeom>
        </p:spPr>
        <p:txBody>
          <a:bodyPr spcFirstLastPara="1" wrap="square" lIns="36000" tIns="0" rIns="36000" bIns="0" anchor="t" anchorCtr="0">
            <a:noAutofit/>
          </a:bodyPr>
          <a:lstStyle/>
          <a:p>
            <a:r>
              <a:rPr lang="fr" dirty="0"/>
              <a:t>      </a:t>
            </a:r>
            <a:r>
              <a:rPr lang="fr-FR" dirty="0" err="1"/>
              <a:t>Archifiltre</a:t>
            </a:r>
            <a:r>
              <a:rPr lang="fr-FR" dirty="0"/>
              <a:t> : un outil d’aide à la décision pour l’évaluation des corpus documentaires denses  </a:t>
            </a:r>
            <a:endParaRPr dirty="0"/>
          </a:p>
        </p:txBody>
      </p:sp>
      <p:sp>
        <p:nvSpPr>
          <p:cNvPr id="4" name="ZoneTexte 3">
            <a:extLst>
              <a:ext uri="{FF2B5EF4-FFF2-40B4-BE49-F238E27FC236}">
                <a16:creationId xmlns:a16="http://schemas.microsoft.com/office/drawing/2014/main" id="{20479E6A-7839-43DE-8A06-A7D091AC73FC}"/>
              </a:ext>
            </a:extLst>
          </p:cNvPr>
          <p:cNvSpPr txBox="1"/>
          <p:nvPr/>
        </p:nvSpPr>
        <p:spPr>
          <a:xfrm>
            <a:off x="319086" y="980287"/>
            <a:ext cx="83677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00677F"/>
                </a:solidFill>
                <a:effectLst/>
                <a:uLnTx/>
                <a:uFillTx/>
                <a:latin typeface="Arial"/>
                <a:cs typeface="Arial"/>
                <a:sym typeface="Arial"/>
              </a:rPr>
              <a:t>L’utilisation de la fonction recherche a été très appréciée par les collaborateurs pour permettre l’identification et l’isolation de documents et fichiers importants et engageants   </a:t>
            </a:r>
          </a:p>
        </p:txBody>
      </p:sp>
      <p:grpSp>
        <p:nvGrpSpPr>
          <p:cNvPr id="13" name="Groupe 12">
            <a:extLst>
              <a:ext uri="{FF2B5EF4-FFF2-40B4-BE49-F238E27FC236}">
                <a16:creationId xmlns:a16="http://schemas.microsoft.com/office/drawing/2014/main" id="{B57499BA-C0C3-4CB7-AF1A-37C3B134A3F3}"/>
              </a:ext>
            </a:extLst>
          </p:cNvPr>
          <p:cNvGrpSpPr/>
          <p:nvPr/>
        </p:nvGrpSpPr>
        <p:grpSpPr>
          <a:xfrm>
            <a:off x="8279904" y="91317"/>
            <a:ext cx="864096" cy="650981"/>
            <a:chOff x="899592" y="4421866"/>
            <a:chExt cx="864096" cy="650981"/>
          </a:xfrm>
        </p:grpSpPr>
        <p:pic>
          <p:nvPicPr>
            <p:cNvPr id="14" name="Image 13" descr="Une image contenant texte&#10;&#10;Description générée automatiquement">
              <a:extLst>
                <a:ext uri="{FF2B5EF4-FFF2-40B4-BE49-F238E27FC236}">
                  <a16:creationId xmlns:a16="http://schemas.microsoft.com/office/drawing/2014/main" id="{20F246D0-677D-455D-8F8D-BEC64129E57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1721" y="4421866"/>
              <a:ext cx="813211" cy="620246"/>
            </a:xfrm>
            <a:prstGeom prst="rect">
              <a:avLst/>
            </a:prstGeom>
          </p:spPr>
        </p:pic>
        <p:sp>
          <p:nvSpPr>
            <p:cNvPr id="15" name="ZoneTexte 14">
              <a:extLst>
                <a:ext uri="{FF2B5EF4-FFF2-40B4-BE49-F238E27FC236}">
                  <a16:creationId xmlns:a16="http://schemas.microsoft.com/office/drawing/2014/main" id="{712F0881-1129-4355-BF65-EFF936E70BE2}"/>
                </a:ext>
              </a:extLst>
            </p:cNvPr>
            <p:cNvSpPr txBox="1"/>
            <p:nvPr userDrawn="1"/>
          </p:nvSpPr>
          <p:spPr>
            <a:xfrm>
              <a:off x="899592" y="4995903"/>
              <a:ext cx="864096" cy="769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500" b="1" i="0" u="none" strike="noStrike" kern="1400" cap="none" spc="70" normalizeH="0" baseline="0" noProof="0" dirty="0">
                  <a:ln>
                    <a:noFill/>
                  </a:ln>
                  <a:solidFill>
                    <a:srgbClr val="00677F"/>
                  </a:solidFill>
                  <a:effectLst/>
                  <a:uLnTx/>
                  <a:uFillTx/>
                  <a:latin typeface="Bahnschrift SemiLight Condensed" panose="020B0502040204020203" pitchFamily="34" charset="0"/>
                  <a:cs typeface="Arial"/>
                  <a:sym typeface="Arial"/>
                </a:rPr>
                <a:t>l’archivage managérial</a:t>
              </a:r>
            </a:p>
          </p:txBody>
        </p:sp>
      </p:grpSp>
      <p:pic>
        <p:nvPicPr>
          <p:cNvPr id="5" name="Image 4" descr="Une image contenant table&#10;&#10;Description générée automatiquement">
            <a:extLst>
              <a:ext uri="{FF2B5EF4-FFF2-40B4-BE49-F238E27FC236}">
                <a16:creationId xmlns:a16="http://schemas.microsoft.com/office/drawing/2014/main" id="{E849D262-3AA4-40F9-B425-AF09D6F12110}"/>
              </a:ext>
            </a:extLst>
          </p:cNvPr>
          <p:cNvPicPr>
            <a:picLocks noChangeAspect="1"/>
          </p:cNvPicPr>
          <p:nvPr/>
        </p:nvPicPr>
        <p:blipFill>
          <a:blip r:embed="rId6"/>
          <a:stretch>
            <a:fillRect/>
          </a:stretch>
        </p:blipFill>
        <p:spPr>
          <a:xfrm>
            <a:off x="1414374" y="1545595"/>
            <a:ext cx="6408803" cy="3229242"/>
          </a:xfrm>
          <a:prstGeom prst="rect">
            <a:avLst/>
          </a:prstGeom>
        </p:spPr>
      </p:pic>
    </p:spTree>
    <p:extLst>
      <p:ext uri="{BB962C8B-B14F-4D97-AF65-F5344CB8AC3E}">
        <p14:creationId xmlns:p14="http://schemas.microsoft.com/office/powerpoint/2010/main" val="589715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cxnSp>
        <p:nvCxnSpPr>
          <p:cNvPr id="371" name="Google Shape;371;p51"/>
          <p:cNvCxnSpPr>
            <a:cxnSpLocks/>
          </p:cNvCxnSpPr>
          <p:nvPr/>
        </p:nvCxnSpPr>
        <p:spPr>
          <a:xfrm>
            <a:off x="319087" y="879148"/>
            <a:ext cx="7520763" cy="0"/>
          </a:xfrm>
          <a:prstGeom prst="straightConnector1">
            <a:avLst/>
          </a:prstGeom>
          <a:noFill/>
          <a:ln w="19050" cap="flat" cmpd="sng">
            <a:solidFill>
              <a:schemeClr val="dk2"/>
            </a:solidFill>
            <a:prstDash val="solid"/>
            <a:round/>
            <a:headEnd type="none" w="med" len="med"/>
            <a:tailEnd type="oval" w="med" len="med"/>
          </a:ln>
        </p:spPr>
      </p:cxnSp>
      <p:cxnSp>
        <p:nvCxnSpPr>
          <p:cNvPr id="372" name="Google Shape;372;p51"/>
          <p:cNvCxnSpPr/>
          <p:nvPr/>
        </p:nvCxnSpPr>
        <p:spPr>
          <a:xfrm rot="10800000">
            <a:off x="1414375" y="4816925"/>
            <a:ext cx="2837400" cy="0"/>
          </a:xfrm>
          <a:prstGeom prst="straightConnector1">
            <a:avLst/>
          </a:prstGeom>
          <a:noFill/>
          <a:ln w="19050" cap="flat" cmpd="sng">
            <a:solidFill>
              <a:schemeClr val="accent1"/>
            </a:solidFill>
            <a:prstDash val="solid"/>
            <a:round/>
            <a:headEnd type="none" w="med" len="med"/>
            <a:tailEnd type="oval" w="med" len="med"/>
          </a:ln>
        </p:spPr>
      </p:cxnSp>
      <p:cxnSp>
        <p:nvCxnSpPr>
          <p:cNvPr id="383" name="Google Shape;383;p51"/>
          <p:cNvCxnSpPr/>
          <p:nvPr/>
        </p:nvCxnSpPr>
        <p:spPr>
          <a:xfrm>
            <a:off x="44075"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384" name="Google Shape;384;p51"/>
          <p:cNvCxnSpPr/>
          <p:nvPr/>
        </p:nvCxnSpPr>
        <p:spPr>
          <a:xfrm>
            <a:off x="184567"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385" name="Google Shape;385;p51"/>
          <p:cNvCxnSpPr/>
          <p:nvPr/>
        </p:nvCxnSpPr>
        <p:spPr>
          <a:xfrm>
            <a:off x="119634" y="71150"/>
            <a:ext cx="0" cy="5059500"/>
          </a:xfrm>
          <a:prstGeom prst="straightConnector1">
            <a:avLst/>
          </a:prstGeom>
          <a:noFill/>
          <a:ln w="9525" cap="flat" cmpd="sng">
            <a:solidFill>
              <a:schemeClr val="accent1"/>
            </a:solidFill>
            <a:prstDash val="solid"/>
            <a:round/>
            <a:headEnd type="none" w="med" len="med"/>
            <a:tailEnd type="none" w="med" len="med"/>
          </a:ln>
        </p:spPr>
      </p:cxnSp>
      <p:pic>
        <p:nvPicPr>
          <p:cNvPr id="16" name="Graphique 15" descr="Ampoule et engrenage ">
            <a:extLst>
              <a:ext uri="{FF2B5EF4-FFF2-40B4-BE49-F238E27FC236}">
                <a16:creationId xmlns:a16="http://schemas.microsoft.com/office/drawing/2014/main" id="{E285E63D-4A6B-4EDD-B424-67B263E7FA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567" y="91317"/>
            <a:ext cx="372616" cy="372616"/>
          </a:xfrm>
          <a:prstGeom prst="rect">
            <a:avLst/>
          </a:prstGeom>
        </p:spPr>
      </p:pic>
      <p:sp>
        <p:nvSpPr>
          <p:cNvPr id="18" name="Google Shape;375;p51">
            <a:extLst>
              <a:ext uri="{FF2B5EF4-FFF2-40B4-BE49-F238E27FC236}">
                <a16:creationId xmlns:a16="http://schemas.microsoft.com/office/drawing/2014/main" id="{38473D3F-0797-44C0-A365-33E99D06D077}"/>
              </a:ext>
            </a:extLst>
          </p:cNvPr>
          <p:cNvSpPr txBox="1">
            <a:spLocks noGrp="1"/>
          </p:cNvSpPr>
          <p:nvPr>
            <p:ph type="title"/>
          </p:nvPr>
        </p:nvSpPr>
        <p:spPr>
          <a:xfrm>
            <a:off x="195193" y="220924"/>
            <a:ext cx="8116839" cy="319538"/>
          </a:xfrm>
          <a:prstGeom prst="rect">
            <a:avLst/>
          </a:prstGeom>
        </p:spPr>
        <p:txBody>
          <a:bodyPr spcFirstLastPara="1" wrap="square" lIns="36000" tIns="0" rIns="36000" bIns="0" anchor="t" anchorCtr="0">
            <a:noAutofit/>
          </a:bodyPr>
          <a:lstStyle/>
          <a:p>
            <a:r>
              <a:rPr lang="fr" dirty="0"/>
              <a:t>      </a:t>
            </a:r>
            <a:r>
              <a:rPr lang="fr-FR" dirty="0" err="1"/>
              <a:t>Archifiltre</a:t>
            </a:r>
            <a:r>
              <a:rPr lang="fr-FR" dirty="0"/>
              <a:t> : un outil d’aide à la décision pour l’évaluation des corpus documentaires denses  </a:t>
            </a:r>
            <a:endParaRPr dirty="0"/>
          </a:p>
        </p:txBody>
      </p:sp>
      <p:sp>
        <p:nvSpPr>
          <p:cNvPr id="4" name="ZoneTexte 3">
            <a:extLst>
              <a:ext uri="{FF2B5EF4-FFF2-40B4-BE49-F238E27FC236}">
                <a16:creationId xmlns:a16="http://schemas.microsoft.com/office/drawing/2014/main" id="{20479E6A-7839-43DE-8A06-A7D091AC73FC}"/>
              </a:ext>
            </a:extLst>
          </p:cNvPr>
          <p:cNvSpPr txBox="1"/>
          <p:nvPr/>
        </p:nvSpPr>
        <p:spPr>
          <a:xfrm>
            <a:off x="205832" y="905851"/>
            <a:ext cx="88061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00677F"/>
                </a:solidFill>
                <a:effectLst/>
                <a:uLnTx/>
                <a:uFillTx/>
                <a:latin typeface="Arial"/>
                <a:cs typeface="Arial"/>
                <a:sym typeface="Arial"/>
              </a:rPr>
              <a:t>La possibilité d’extraire un rapport d’audit pour travailler sur le diagnostic et définir la nouvelle organisation permettait aux collaborateurs d’avoir ensuite les bonnes consignes pour action</a:t>
            </a:r>
          </a:p>
        </p:txBody>
      </p:sp>
      <p:grpSp>
        <p:nvGrpSpPr>
          <p:cNvPr id="13" name="Groupe 12">
            <a:extLst>
              <a:ext uri="{FF2B5EF4-FFF2-40B4-BE49-F238E27FC236}">
                <a16:creationId xmlns:a16="http://schemas.microsoft.com/office/drawing/2014/main" id="{B57499BA-C0C3-4CB7-AF1A-37C3B134A3F3}"/>
              </a:ext>
            </a:extLst>
          </p:cNvPr>
          <p:cNvGrpSpPr/>
          <p:nvPr/>
        </p:nvGrpSpPr>
        <p:grpSpPr>
          <a:xfrm>
            <a:off x="8279904" y="91317"/>
            <a:ext cx="864096" cy="650981"/>
            <a:chOff x="899592" y="4421866"/>
            <a:chExt cx="864096" cy="650981"/>
          </a:xfrm>
        </p:grpSpPr>
        <p:pic>
          <p:nvPicPr>
            <p:cNvPr id="14" name="Image 13" descr="Une image contenant texte&#10;&#10;Description générée automatiquement">
              <a:extLst>
                <a:ext uri="{FF2B5EF4-FFF2-40B4-BE49-F238E27FC236}">
                  <a16:creationId xmlns:a16="http://schemas.microsoft.com/office/drawing/2014/main" id="{20F246D0-677D-455D-8F8D-BEC64129E57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1721" y="4421866"/>
              <a:ext cx="813211" cy="620246"/>
            </a:xfrm>
            <a:prstGeom prst="rect">
              <a:avLst/>
            </a:prstGeom>
          </p:spPr>
        </p:pic>
        <p:sp>
          <p:nvSpPr>
            <p:cNvPr id="15" name="ZoneTexte 14">
              <a:extLst>
                <a:ext uri="{FF2B5EF4-FFF2-40B4-BE49-F238E27FC236}">
                  <a16:creationId xmlns:a16="http://schemas.microsoft.com/office/drawing/2014/main" id="{712F0881-1129-4355-BF65-EFF936E70BE2}"/>
                </a:ext>
              </a:extLst>
            </p:cNvPr>
            <p:cNvSpPr txBox="1"/>
            <p:nvPr userDrawn="1"/>
          </p:nvSpPr>
          <p:spPr>
            <a:xfrm>
              <a:off x="899592" y="4995903"/>
              <a:ext cx="864096" cy="769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500" b="1" i="0" u="none" strike="noStrike" kern="1400" cap="none" spc="70" normalizeH="0" baseline="0" noProof="0" dirty="0">
                  <a:ln>
                    <a:noFill/>
                  </a:ln>
                  <a:solidFill>
                    <a:srgbClr val="00677F"/>
                  </a:solidFill>
                  <a:effectLst/>
                  <a:uLnTx/>
                  <a:uFillTx/>
                  <a:latin typeface="Bahnschrift SemiLight Condensed" panose="020B0502040204020203" pitchFamily="34" charset="0"/>
                  <a:cs typeface="Arial"/>
                  <a:sym typeface="Arial"/>
                </a:rPr>
                <a:t>l’archivage managérial</a:t>
              </a:r>
            </a:p>
          </p:txBody>
        </p:sp>
      </p:grpSp>
      <p:pic>
        <p:nvPicPr>
          <p:cNvPr id="17" name="Image 16">
            <a:extLst>
              <a:ext uri="{FF2B5EF4-FFF2-40B4-BE49-F238E27FC236}">
                <a16:creationId xmlns:a16="http://schemas.microsoft.com/office/drawing/2014/main" id="{159EF231-6DA6-45A5-9A06-6AFAFC63D62E}"/>
              </a:ext>
            </a:extLst>
          </p:cNvPr>
          <p:cNvPicPr>
            <a:picLocks noChangeAspect="1"/>
          </p:cNvPicPr>
          <p:nvPr/>
        </p:nvPicPr>
        <p:blipFill>
          <a:blip r:embed="rId6"/>
          <a:stretch>
            <a:fillRect/>
          </a:stretch>
        </p:blipFill>
        <p:spPr>
          <a:xfrm>
            <a:off x="1297203" y="1348744"/>
            <a:ext cx="6549593" cy="3573832"/>
          </a:xfrm>
          <a:prstGeom prst="rect">
            <a:avLst/>
          </a:prstGeom>
        </p:spPr>
      </p:pic>
    </p:spTree>
    <p:extLst>
      <p:ext uri="{BB962C8B-B14F-4D97-AF65-F5344CB8AC3E}">
        <p14:creationId xmlns:p14="http://schemas.microsoft.com/office/powerpoint/2010/main" val="1469212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cxnSp>
        <p:nvCxnSpPr>
          <p:cNvPr id="371" name="Google Shape;371;p51"/>
          <p:cNvCxnSpPr>
            <a:cxnSpLocks/>
          </p:cNvCxnSpPr>
          <p:nvPr/>
        </p:nvCxnSpPr>
        <p:spPr>
          <a:xfrm>
            <a:off x="319087" y="879148"/>
            <a:ext cx="7520763" cy="0"/>
          </a:xfrm>
          <a:prstGeom prst="straightConnector1">
            <a:avLst/>
          </a:prstGeom>
          <a:noFill/>
          <a:ln w="19050" cap="flat" cmpd="sng">
            <a:solidFill>
              <a:schemeClr val="dk2"/>
            </a:solidFill>
            <a:prstDash val="solid"/>
            <a:round/>
            <a:headEnd type="none" w="med" len="med"/>
            <a:tailEnd type="oval" w="med" len="med"/>
          </a:ln>
        </p:spPr>
      </p:cxnSp>
      <p:cxnSp>
        <p:nvCxnSpPr>
          <p:cNvPr id="372" name="Google Shape;372;p51"/>
          <p:cNvCxnSpPr/>
          <p:nvPr/>
        </p:nvCxnSpPr>
        <p:spPr>
          <a:xfrm rot="10800000">
            <a:off x="1414375" y="4816925"/>
            <a:ext cx="2837400" cy="0"/>
          </a:xfrm>
          <a:prstGeom prst="straightConnector1">
            <a:avLst/>
          </a:prstGeom>
          <a:noFill/>
          <a:ln w="19050" cap="flat" cmpd="sng">
            <a:solidFill>
              <a:schemeClr val="accent1"/>
            </a:solidFill>
            <a:prstDash val="solid"/>
            <a:round/>
            <a:headEnd type="none" w="med" len="med"/>
            <a:tailEnd type="oval" w="med" len="med"/>
          </a:ln>
        </p:spPr>
      </p:cxnSp>
      <p:cxnSp>
        <p:nvCxnSpPr>
          <p:cNvPr id="383" name="Google Shape;383;p51"/>
          <p:cNvCxnSpPr/>
          <p:nvPr/>
        </p:nvCxnSpPr>
        <p:spPr>
          <a:xfrm>
            <a:off x="44075"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384" name="Google Shape;384;p51"/>
          <p:cNvCxnSpPr/>
          <p:nvPr/>
        </p:nvCxnSpPr>
        <p:spPr>
          <a:xfrm>
            <a:off x="184567"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385" name="Google Shape;385;p51"/>
          <p:cNvCxnSpPr/>
          <p:nvPr/>
        </p:nvCxnSpPr>
        <p:spPr>
          <a:xfrm>
            <a:off x="119634" y="71150"/>
            <a:ext cx="0" cy="5059500"/>
          </a:xfrm>
          <a:prstGeom prst="straightConnector1">
            <a:avLst/>
          </a:prstGeom>
          <a:noFill/>
          <a:ln w="9525" cap="flat" cmpd="sng">
            <a:solidFill>
              <a:schemeClr val="accent1"/>
            </a:solidFill>
            <a:prstDash val="solid"/>
            <a:round/>
            <a:headEnd type="none" w="med" len="med"/>
            <a:tailEnd type="none" w="med" len="med"/>
          </a:ln>
        </p:spPr>
      </p:cxnSp>
      <p:pic>
        <p:nvPicPr>
          <p:cNvPr id="16" name="Graphique 15" descr="Ampoule et engrenage ">
            <a:extLst>
              <a:ext uri="{FF2B5EF4-FFF2-40B4-BE49-F238E27FC236}">
                <a16:creationId xmlns:a16="http://schemas.microsoft.com/office/drawing/2014/main" id="{E285E63D-4A6B-4EDD-B424-67B263E7FA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567" y="91317"/>
            <a:ext cx="372616" cy="372616"/>
          </a:xfrm>
          <a:prstGeom prst="rect">
            <a:avLst/>
          </a:prstGeom>
        </p:spPr>
      </p:pic>
      <p:sp>
        <p:nvSpPr>
          <p:cNvPr id="18" name="Google Shape;375;p51">
            <a:extLst>
              <a:ext uri="{FF2B5EF4-FFF2-40B4-BE49-F238E27FC236}">
                <a16:creationId xmlns:a16="http://schemas.microsoft.com/office/drawing/2014/main" id="{38473D3F-0797-44C0-A365-33E99D06D077}"/>
              </a:ext>
            </a:extLst>
          </p:cNvPr>
          <p:cNvSpPr txBox="1">
            <a:spLocks noGrp="1"/>
          </p:cNvSpPr>
          <p:nvPr>
            <p:ph type="title"/>
          </p:nvPr>
        </p:nvSpPr>
        <p:spPr>
          <a:xfrm>
            <a:off x="195193" y="220924"/>
            <a:ext cx="8116839" cy="319538"/>
          </a:xfrm>
          <a:prstGeom prst="rect">
            <a:avLst/>
          </a:prstGeom>
        </p:spPr>
        <p:txBody>
          <a:bodyPr spcFirstLastPara="1" wrap="square" lIns="36000" tIns="0" rIns="36000" bIns="0" anchor="t" anchorCtr="0">
            <a:noAutofit/>
          </a:bodyPr>
          <a:lstStyle/>
          <a:p>
            <a:r>
              <a:rPr lang="fr" dirty="0"/>
              <a:t>      </a:t>
            </a:r>
            <a:r>
              <a:rPr lang="fr-FR" dirty="0" err="1"/>
              <a:t>Archifiltre</a:t>
            </a:r>
            <a:r>
              <a:rPr lang="fr-FR" dirty="0"/>
              <a:t> : un outil d’aide à la décision pour l’évaluation des corpus documentaires denses  </a:t>
            </a:r>
            <a:endParaRPr dirty="0"/>
          </a:p>
        </p:txBody>
      </p:sp>
      <p:sp>
        <p:nvSpPr>
          <p:cNvPr id="4" name="ZoneTexte 3">
            <a:extLst>
              <a:ext uri="{FF2B5EF4-FFF2-40B4-BE49-F238E27FC236}">
                <a16:creationId xmlns:a16="http://schemas.microsoft.com/office/drawing/2014/main" id="{20479E6A-7839-43DE-8A06-A7D091AC73FC}"/>
              </a:ext>
            </a:extLst>
          </p:cNvPr>
          <p:cNvSpPr txBox="1"/>
          <p:nvPr/>
        </p:nvSpPr>
        <p:spPr>
          <a:xfrm>
            <a:off x="319086" y="980287"/>
            <a:ext cx="83677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00677F"/>
                </a:solidFill>
                <a:effectLst/>
                <a:uLnTx/>
                <a:uFillTx/>
                <a:latin typeface="Arial"/>
                <a:cs typeface="Arial"/>
                <a:sym typeface="Arial"/>
              </a:rPr>
              <a:t>L’extraction CSV permet de disposer d’un fichier de travail pour affiner la réorganisation et l’identification de certains documents  </a:t>
            </a:r>
          </a:p>
        </p:txBody>
      </p:sp>
      <p:grpSp>
        <p:nvGrpSpPr>
          <p:cNvPr id="13" name="Groupe 12">
            <a:extLst>
              <a:ext uri="{FF2B5EF4-FFF2-40B4-BE49-F238E27FC236}">
                <a16:creationId xmlns:a16="http://schemas.microsoft.com/office/drawing/2014/main" id="{B57499BA-C0C3-4CB7-AF1A-37C3B134A3F3}"/>
              </a:ext>
            </a:extLst>
          </p:cNvPr>
          <p:cNvGrpSpPr/>
          <p:nvPr/>
        </p:nvGrpSpPr>
        <p:grpSpPr>
          <a:xfrm>
            <a:off x="8279904" y="91317"/>
            <a:ext cx="864096" cy="650981"/>
            <a:chOff x="899592" y="4421866"/>
            <a:chExt cx="864096" cy="650981"/>
          </a:xfrm>
        </p:grpSpPr>
        <p:pic>
          <p:nvPicPr>
            <p:cNvPr id="14" name="Image 13" descr="Une image contenant texte&#10;&#10;Description générée automatiquement">
              <a:extLst>
                <a:ext uri="{FF2B5EF4-FFF2-40B4-BE49-F238E27FC236}">
                  <a16:creationId xmlns:a16="http://schemas.microsoft.com/office/drawing/2014/main" id="{20F246D0-677D-455D-8F8D-BEC64129E57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1721" y="4421866"/>
              <a:ext cx="813211" cy="620246"/>
            </a:xfrm>
            <a:prstGeom prst="rect">
              <a:avLst/>
            </a:prstGeom>
          </p:spPr>
        </p:pic>
        <p:sp>
          <p:nvSpPr>
            <p:cNvPr id="15" name="ZoneTexte 14">
              <a:extLst>
                <a:ext uri="{FF2B5EF4-FFF2-40B4-BE49-F238E27FC236}">
                  <a16:creationId xmlns:a16="http://schemas.microsoft.com/office/drawing/2014/main" id="{712F0881-1129-4355-BF65-EFF936E70BE2}"/>
                </a:ext>
              </a:extLst>
            </p:cNvPr>
            <p:cNvSpPr txBox="1"/>
            <p:nvPr userDrawn="1"/>
          </p:nvSpPr>
          <p:spPr>
            <a:xfrm>
              <a:off x="899592" y="4995903"/>
              <a:ext cx="864096" cy="769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500" b="1" i="0" u="none" strike="noStrike" kern="1400" cap="none" spc="70" normalizeH="0" baseline="0" noProof="0" dirty="0">
                  <a:ln>
                    <a:noFill/>
                  </a:ln>
                  <a:solidFill>
                    <a:srgbClr val="00677F"/>
                  </a:solidFill>
                  <a:effectLst/>
                  <a:uLnTx/>
                  <a:uFillTx/>
                  <a:latin typeface="Bahnschrift SemiLight Condensed" panose="020B0502040204020203" pitchFamily="34" charset="0"/>
                  <a:cs typeface="Arial"/>
                  <a:sym typeface="Arial"/>
                </a:rPr>
                <a:t>l’archivage managérial</a:t>
              </a:r>
            </a:p>
          </p:txBody>
        </p:sp>
      </p:grpSp>
      <p:pic>
        <p:nvPicPr>
          <p:cNvPr id="3" name="Image 2" descr="Une image contenant table&#10;&#10;Description générée automatiquement">
            <a:extLst>
              <a:ext uri="{FF2B5EF4-FFF2-40B4-BE49-F238E27FC236}">
                <a16:creationId xmlns:a16="http://schemas.microsoft.com/office/drawing/2014/main" id="{6D007B53-DBDF-4086-BE21-CD85E8935D21}"/>
              </a:ext>
            </a:extLst>
          </p:cNvPr>
          <p:cNvPicPr>
            <a:picLocks noChangeAspect="1"/>
          </p:cNvPicPr>
          <p:nvPr/>
        </p:nvPicPr>
        <p:blipFill>
          <a:blip r:embed="rId6"/>
          <a:stretch>
            <a:fillRect/>
          </a:stretch>
        </p:blipFill>
        <p:spPr>
          <a:xfrm>
            <a:off x="1419447" y="1503507"/>
            <a:ext cx="6305105" cy="3263655"/>
          </a:xfrm>
          <a:prstGeom prst="rect">
            <a:avLst/>
          </a:prstGeom>
        </p:spPr>
      </p:pic>
    </p:spTree>
    <p:extLst>
      <p:ext uri="{BB962C8B-B14F-4D97-AF65-F5344CB8AC3E}">
        <p14:creationId xmlns:p14="http://schemas.microsoft.com/office/powerpoint/2010/main" val="2044175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cxnSp>
        <p:nvCxnSpPr>
          <p:cNvPr id="371" name="Google Shape;371;p51"/>
          <p:cNvCxnSpPr>
            <a:cxnSpLocks/>
          </p:cNvCxnSpPr>
          <p:nvPr/>
        </p:nvCxnSpPr>
        <p:spPr>
          <a:xfrm>
            <a:off x="249500" y="1057191"/>
            <a:ext cx="7520763" cy="0"/>
          </a:xfrm>
          <a:prstGeom prst="straightConnector1">
            <a:avLst/>
          </a:prstGeom>
          <a:noFill/>
          <a:ln w="19050" cap="flat" cmpd="sng">
            <a:solidFill>
              <a:schemeClr val="dk2"/>
            </a:solidFill>
            <a:prstDash val="solid"/>
            <a:round/>
            <a:headEnd type="none" w="med" len="med"/>
            <a:tailEnd type="oval" w="med" len="med"/>
          </a:ln>
        </p:spPr>
      </p:cxnSp>
      <p:cxnSp>
        <p:nvCxnSpPr>
          <p:cNvPr id="372" name="Google Shape;372;p51"/>
          <p:cNvCxnSpPr/>
          <p:nvPr/>
        </p:nvCxnSpPr>
        <p:spPr>
          <a:xfrm rot="10800000">
            <a:off x="1414375" y="4816925"/>
            <a:ext cx="2837400" cy="0"/>
          </a:xfrm>
          <a:prstGeom prst="straightConnector1">
            <a:avLst/>
          </a:prstGeom>
          <a:noFill/>
          <a:ln w="19050" cap="flat" cmpd="sng">
            <a:solidFill>
              <a:schemeClr val="accent1"/>
            </a:solidFill>
            <a:prstDash val="solid"/>
            <a:round/>
            <a:headEnd type="none" w="med" len="med"/>
            <a:tailEnd type="oval" w="med" len="med"/>
          </a:ln>
        </p:spPr>
      </p:cxnSp>
      <p:cxnSp>
        <p:nvCxnSpPr>
          <p:cNvPr id="383" name="Google Shape;383;p51"/>
          <p:cNvCxnSpPr/>
          <p:nvPr/>
        </p:nvCxnSpPr>
        <p:spPr>
          <a:xfrm>
            <a:off x="44075"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384" name="Google Shape;384;p51"/>
          <p:cNvCxnSpPr/>
          <p:nvPr/>
        </p:nvCxnSpPr>
        <p:spPr>
          <a:xfrm>
            <a:off x="184567"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385" name="Google Shape;385;p51"/>
          <p:cNvCxnSpPr/>
          <p:nvPr/>
        </p:nvCxnSpPr>
        <p:spPr>
          <a:xfrm>
            <a:off x="119634" y="71150"/>
            <a:ext cx="0" cy="5059500"/>
          </a:xfrm>
          <a:prstGeom prst="straightConnector1">
            <a:avLst/>
          </a:prstGeom>
          <a:noFill/>
          <a:ln w="9525" cap="flat" cmpd="sng">
            <a:solidFill>
              <a:schemeClr val="accent1"/>
            </a:solidFill>
            <a:prstDash val="solid"/>
            <a:round/>
            <a:headEnd type="none" w="med" len="med"/>
            <a:tailEnd type="none" w="med" len="med"/>
          </a:ln>
        </p:spPr>
      </p:cxnSp>
      <p:pic>
        <p:nvPicPr>
          <p:cNvPr id="16" name="Graphique 15" descr="Ampoule et engrenage ">
            <a:extLst>
              <a:ext uri="{FF2B5EF4-FFF2-40B4-BE49-F238E27FC236}">
                <a16:creationId xmlns:a16="http://schemas.microsoft.com/office/drawing/2014/main" id="{E285E63D-4A6B-4EDD-B424-67B263E7FA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547" y="99920"/>
            <a:ext cx="372616" cy="372616"/>
          </a:xfrm>
          <a:prstGeom prst="rect">
            <a:avLst/>
          </a:prstGeom>
        </p:spPr>
      </p:pic>
      <p:sp>
        <p:nvSpPr>
          <p:cNvPr id="18" name="Google Shape;375;p51">
            <a:extLst>
              <a:ext uri="{FF2B5EF4-FFF2-40B4-BE49-F238E27FC236}">
                <a16:creationId xmlns:a16="http://schemas.microsoft.com/office/drawing/2014/main" id="{38473D3F-0797-44C0-A365-33E99D06D077}"/>
              </a:ext>
            </a:extLst>
          </p:cNvPr>
          <p:cNvSpPr txBox="1">
            <a:spLocks noGrp="1"/>
          </p:cNvSpPr>
          <p:nvPr>
            <p:ph type="title"/>
          </p:nvPr>
        </p:nvSpPr>
        <p:spPr>
          <a:xfrm>
            <a:off x="159542" y="197436"/>
            <a:ext cx="8940355" cy="859755"/>
          </a:xfrm>
          <a:prstGeom prst="rect">
            <a:avLst/>
          </a:prstGeom>
        </p:spPr>
        <p:txBody>
          <a:bodyPr spcFirstLastPara="1" wrap="square" lIns="36000" tIns="0" rIns="36000" bIns="0" anchor="t" anchorCtr="0">
            <a:noAutofit/>
          </a:bodyPr>
          <a:lstStyle/>
          <a:p>
            <a:r>
              <a:rPr lang="fr" dirty="0"/>
              <a:t>      </a:t>
            </a:r>
            <a:r>
              <a:rPr lang="fr-FR" dirty="0"/>
              <a:t>Suite à l’utilisation d’</a:t>
            </a:r>
            <a:r>
              <a:rPr lang="fr-FR" dirty="0" err="1"/>
              <a:t>Archifiltre</a:t>
            </a:r>
            <a:r>
              <a:rPr lang="fr-FR" dirty="0"/>
              <a:t> : organisation stockage des documents des espaces partagés afin que chacun puisse accéder aux fichiers nécessaires à son activité </a:t>
            </a:r>
            <a:br>
              <a:rPr lang="fr-FR" dirty="0"/>
            </a:br>
            <a:endParaRPr dirty="0"/>
          </a:p>
        </p:txBody>
      </p:sp>
      <p:sp>
        <p:nvSpPr>
          <p:cNvPr id="9" name="ZoneTexte 8">
            <a:extLst>
              <a:ext uri="{FF2B5EF4-FFF2-40B4-BE49-F238E27FC236}">
                <a16:creationId xmlns:a16="http://schemas.microsoft.com/office/drawing/2014/main" id="{93128377-0C0B-4DA2-9099-7F38E71DDE4A}"/>
              </a:ext>
            </a:extLst>
          </p:cNvPr>
          <p:cNvSpPr txBox="1"/>
          <p:nvPr/>
        </p:nvSpPr>
        <p:spPr>
          <a:xfrm>
            <a:off x="280261" y="982323"/>
            <a:ext cx="858347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00677F"/>
                </a:solidFill>
                <a:effectLst/>
                <a:uLnTx/>
                <a:uFillTx/>
                <a:latin typeface="Arial"/>
                <a:cs typeface="Arial"/>
                <a:sym typeface="Arial"/>
              </a:rPr>
              <a:t>Quelques conseils : </a:t>
            </a:r>
          </a:p>
          <a:p>
            <a:pPr marL="171450" marR="0" lvl="0" indent="-1714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677F"/>
                </a:solidFill>
                <a:effectLst/>
                <a:uLnTx/>
                <a:uFillTx/>
                <a:latin typeface="Arial"/>
                <a:cs typeface="Arial"/>
                <a:sym typeface="Arial"/>
              </a:rPr>
              <a:t>Elaborer son plan de classement : </a:t>
            </a:r>
            <a:r>
              <a:rPr kumimoji="0" lang="fr-FR" sz="1200" b="0" i="0" u="none" strike="noStrike" kern="0" cap="none" spc="0" normalizeH="0" baseline="0" noProof="0" dirty="0">
                <a:ln>
                  <a:noFill/>
                </a:ln>
                <a:solidFill>
                  <a:srgbClr val="000000"/>
                </a:solidFill>
                <a:effectLst/>
                <a:uLnTx/>
                <a:uFillTx/>
                <a:latin typeface="Arial"/>
                <a:cs typeface="Arial"/>
                <a:sym typeface="Arial"/>
              </a:rPr>
              <a:t>sa création doit faire l’objet d’une réflexion et d’une démarche collective visant simplement à faire adhérer chaque membre du service qui va en bénéficier. Elle suppose également une réflexion globale sur les missions et les activités de la structure. La pertinence du plan de classement en dépend. </a:t>
            </a:r>
          </a:p>
          <a:p>
            <a:pPr marL="171450" marR="0" lvl="0" indent="-1714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677F"/>
                </a:solidFill>
                <a:effectLst/>
                <a:uLnTx/>
                <a:uFillTx/>
                <a:latin typeface="Arial"/>
                <a:cs typeface="Arial"/>
                <a:sym typeface="Arial"/>
              </a:rPr>
              <a:t>Hiérarchiser les dossiers</a:t>
            </a:r>
            <a:r>
              <a:rPr kumimoji="0" lang="fr-FR" sz="1200" b="0" i="0" u="none" strike="noStrike" kern="0" cap="none" spc="0" normalizeH="0" baseline="0" noProof="0" dirty="0">
                <a:ln>
                  <a:noFill/>
                </a:ln>
                <a:solidFill>
                  <a:srgbClr val="000000"/>
                </a:solidFill>
                <a:effectLst/>
                <a:uLnTx/>
                <a:uFillTx/>
                <a:latin typeface="Arial"/>
                <a:cs typeface="Arial"/>
                <a:sym typeface="Arial"/>
              </a:rPr>
              <a:t> du général au particulier, en fonction des missions et des activités préalablement identifiées, ce qui offre au plan de classement une plus grande longévité. </a:t>
            </a:r>
          </a:p>
          <a:p>
            <a:pPr marL="171450" marR="0" lvl="0" indent="-1714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677F"/>
                </a:solidFill>
                <a:effectLst/>
                <a:uLnTx/>
                <a:uFillTx/>
                <a:latin typeface="Arial"/>
                <a:cs typeface="Arial"/>
                <a:sym typeface="Arial"/>
              </a:rPr>
              <a:t>Limiter les niveaux et le nombre </a:t>
            </a:r>
            <a:r>
              <a:rPr kumimoji="0" lang="fr-FR" sz="1200" b="0" i="0" u="none" strike="noStrike" kern="0" cap="none" spc="0" normalizeH="0" baseline="0" noProof="0" dirty="0">
                <a:ln>
                  <a:noFill/>
                </a:ln>
                <a:solidFill>
                  <a:srgbClr val="000000"/>
                </a:solidFill>
                <a:effectLst/>
                <a:uLnTx/>
                <a:uFillTx/>
                <a:latin typeface="Arial"/>
                <a:cs typeface="Arial"/>
                <a:sym typeface="Arial"/>
              </a:rPr>
              <a:t>de dossiers qui les composent au sein du plan de classement afin qu’il reste accessible aux utilisateurs, notamment en utilisant les règles de nommage qui permettent de ne pas multiplier les sous-dossiers. </a:t>
            </a:r>
          </a:p>
          <a:p>
            <a:pPr marL="171450" marR="0" lvl="0" indent="-1714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677F"/>
                </a:solidFill>
                <a:effectLst/>
                <a:uLnTx/>
                <a:uFillTx/>
                <a:latin typeface="Arial"/>
                <a:cs typeface="Arial"/>
                <a:sym typeface="Arial"/>
              </a:rPr>
              <a:t>Numéroter chaque niveau de plan de classement</a:t>
            </a:r>
            <a:r>
              <a:rPr kumimoji="0" lang="fr-FR" sz="1200" b="0" i="0" u="none" strike="noStrike" kern="0" cap="none" spc="0" normalizeH="0" baseline="0" noProof="0" dirty="0">
                <a:ln>
                  <a:noFill/>
                </a:ln>
                <a:solidFill>
                  <a:srgbClr val="000000"/>
                </a:solidFill>
                <a:effectLst/>
                <a:uLnTx/>
                <a:uFillTx/>
                <a:latin typeface="Arial"/>
                <a:cs typeface="Arial"/>
                <a:sym typeface="Arial"/>
              </a:rPr>
              <a:t>. Privilégier la numérotation avec un zéro en préfixe (qui permet de classer les dossiers dans l’ordre croissant). </a:t>
            </a:r>
            <a:r>
              <a:rPr kumimoji="0" lang="fr-FR" sz="1200" b="0" i="1" u="none" strike="noStrike" kern="0" cap="none" spc="0" normalizeH="0" baseline="0" noProof="0" dirty="0">
                <a:ln>
                  <a:noFill/>
                </a:ln>
                <a:solidFill>
                  <a:srgbClr val="000000"/>
                </a:solidFill>
                <a:effectLst/>
                <a:uLnTx/>
                <a:uFillTx/>
                <a:latin typeface="Arial"/>
                <a:cs typeface="Arial"/>
                <a:sym typeface="Arial"/>
              </a:rPr>
              <a:t>Exemple : </a:t>
            </a:r>
            <a:r>
              <a:rPr kumimoji="0" lang="fr-FR" sz="1200" b="0" i="0" u="none" strike="noStrike" kern="0" cap="none" spc="0" normalizeH="0" baseline="0" noProof="0" dirty="0">
                <a:ln>
                  <a:noFill/>
                </a:ln>
                <a:solidFill>
                  <a:srgbClr val="000000"/>
                </a:solidFill>
                <a:effectLst/>
                <a:uLnTx/>
                <a:uFillTx/>
                <a:latin typeface="Arial"/>
                <a:cs typeface="Arial"/>
                <a:sym typeface="Arial"/>
              </a:rPr>
              <a:t>« 01_nom_dossier » ou « 001_nom_dossier ». </a:t>
            </a:r>
          </a:p>
          <a:p>
            <a:pPr marL="171450" marR="0" lvl="0" indent="-1714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677F"/>
                </a:solidFill>
                <a:effectLst/>
                <a:uLnTx/>
                <a:uFillTx/>
                <a:latin typeface="Arial"/>
                <a:cs typeface="Arial"/>
                <a:sym typeface="Arial"/>
              </a:rPr>
              <a:t>Définir un espace à part servant aux documents temporaires </a:t>
            </a:r>
            <a:r>
              <a:rPr kumimoji="0" lang="fr-FR" sz="1200" b="0" i="0" u="none" strike="noStrike" kern="0" cap="none" spc="0" normalizeH="0" baseline="0" noProof="0" dirty="0">
                <a:ln>
                  <a:noFill/>
                </a:ln>
                <a:solidFill>
                  <a:srgbClr val="000000"/>
                </a:solidFill>
                <a:effectLst/>
                <a:uLnTx/>
                <a:uFillTx/>
                <a:latin typeface="Arial"/>
                <a:cs typeface="Arial"/>
                <a:sym typeface="Arial"/>
              </a:rPr>
              <a:t>qui doit rester sous contrôle et utilisable par tous. La mise en place d’un </a:t>
            </a:r>
            <a:r>
              <a:rPr kumimoji="0" lang="fr-FR" sz="1200" b="0" i="0" u="none" strike="noStrike" kern="0" cap="none" spc="0" normalizeH="0" baseline="0" noProof="0" dirty="0" err="1">
                <a:ln>
                  <a:noFill/>
                </a:ln>
                <a:solidFill>
                  <a:srgbClr val="000000"/>
                </a:solidFill>
                <a:effectLst/>
                <a:uLnTx/>
                <a:uFillTx/>
                <a:latin typeface="Arial"/>
                <a:cs typeface="Arial"/>
                <a:sym typeface="Arial"/>
              </a:rPr>
              <a:t>Cleaning</a:t>
            </a:r>
            <a:r>
              <a:rPr kumimoji="0" lang="fr-FR" sz="1200" b="0" i="0" u="none" strike="noStrike" kern="0" cap="none" spc="0" normalizeH="0" baseline="0" noProof="0" dirty="0">
                <a:ln>
                  <a:noFill/>
                </a:ln>
                <a:solidFill>
                  <a:srgbClr val="000000"/>
                </a:solidFill>
                <a:effectLst/>
                <a:uLnTx/>
                <a:uFillTx/>
                <a:latin typeface="Arial"/>
                <a:cs typeface="Arial"/>
                <a:sym typeface="Arial"/>
              </a:rPr>
              <a:t> </a:t>
            </a:r>
            <a:r>
              <a:rPr kumimoji="0" lang="fr-FR" sz="1200" b="0" i="0" u="none" strike="noStrike" kern="0" cap="none" spc="0" normalizeH="0" baseline="0" noProof="0" dirty="0" err="1">
                <a:ln>
                  <a:noFill/>
                </a:ln>
                <a:solidFill>
                  <a:srgbClr val="000000"/>
                </a:solidFill>
                <a:effectLst/>
                <a:uLnTx/>
                <a:uFillTx/>
                <a:latin typeface="Arial"/>
                <a:cs typeface="Arial"/>
                <a:sym typeface="Arial"/>
              </a:rPr>
              <a:t>day</a:t>
            </a:r>
            <a:r>
              <a:rPr kumimoji="0" lang="fr-FR" sz="1200" b="0" i="0" u="none" strike="noStrike" kern="0" cap="none" spc="0" normalizeH="0" baseline="0" noProof="0" dirty="0">
                <a:ln>
                  <a:noFill/>
                </a:ln>
                <a:solidFill>
                  <a:srgbClr val="000000"/>
                </a:solidFill>
                <a:effectLst/>
                <a:uLnTx/>
                <a:uFillTx/>
                <a:latin typeface="Arial"/>
                <a:cs typeface="Arial"/>
                <a:sym typeface="Arial"/>
              </a:rPr>
              <a:t> permet d’éviter son encombrement.</a:t>
            </a:r>
          </a:p>
          <a:p>
            <a:pPr marL="171450" marR="0" lvl="0" indent="-171450" algn="l" defTabSz="914400" rtl="0" eaLnBrk="1" fontAlgn="auto" latinLnBrk="0" hangingPunct="1">
              <a:lnSpc>
                <a:spcPct val="100000"/>
              </a:lnSpc>
              <a:spcBef>
                <a:spcPts val="0"/>
              </a:spcBef>
              <a:spcAft>
                <a:spcPts val="0"/>
              </a:spcAft>
              <a:buClr>
                <a:srgbClr val="00677F"/>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677F"/>
                </a:solidFill>
                <a:effectLst/>
                <a:uLnTx/>
                <a:uFillTx/>
                <a:latin typeface="Arial"/>
                <a:cs typeface="Arial"/>
                <a:sym typeface="Arial"/>
              </a:rPr>
              <a:t>Afficher les fichiers en mode détail dans l’explorateur </a:t>
            </a:r>
            <a:r>
              <a:rPr kumimoji="0" lang="fr-FR" sz="1200" b="0" i="0" u="none" strike="noStrike" kern="0" cap="none" spc="0" normalizeH="0" baseline="0" noProof="0" dirty="0">
                <a:ln>
                  <a:noFill/>
                </a:ln>
                <a:solidFill>
                  <a:srgbClr val="000000"/>
                </a:solidFill>
                <a:effectLst/>
                <a:uLnTx/>
                <a:uFillTx/>
                <a:latin typeface="Arial"/>
                <a:cs typeface="Arial"/>
                <a:sym typeface="Arial"/>
              </a:rPr>
              <a:t>de fichiers pour voir l’ensemble des informations sur une seule ligne (type de document, date de modification, etc.).</a:t>
            </a:r>
          </a:p>
        </p:txBody>
      </p:sp>
      <p:sp>
        <p:nvSpPr>
          <p:cNvPr id="2" name="ZoneTexte 1">
            <a:extLst>
              <a:ext uri="{FF2B5EF4-FFF2-40B4-BE49-F238E27FC236}">
                <a16:creationId xmlns:a16="http://schemas.microsoft.com/office/drawing/2014/main" id="{167366B4-C5FA-41FB-91CF-C9F333DFF2D6}"/>
              </a:ext>
            </a:extLst>
          </p:cNvPr>
          <p:cNvSpPr txBox="1"/>
          <p:nvPr/>
        </p:nvSpPr>
        <p:spPr>
          <a:xfrm>
            <a:off x="1549678" y="3869120"/>
            <a:ext cx="7283302" cy="923330"/>
          </a:xfrm>
          <a:prstGeom prst="rect">
            <a:avLst/>
          </a:prstGeom>
          <a:no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900" b="1" i="1" u="none" strike="noStrike" kern="0" cap="none" spc="0" normalizeH="0" baseline="0" noProof="0" dirty="0">
                <a:ln>
                  <a:noFill/>
                </a:ln>
                <a:solidFill>
                  <a:srgbClr val="00677F"/>
                </a:solidFill>
                <a:effectLst/>
                <a:uLnTx/>
                <a:uFillTx/>
                <a:latin typeface="Arial"/>
                <a:cs typeface="Arial"/>
                <a:sym typeface="Arial"/>
              </a:rPr>
              <a:t>À éviter :</a:t>
            </a:r>
          </a:p>
          <a:p>
            <a:pPr marL="171450" marR="0" lvl="0" indent="-171450" algn="l" defTabSz="914400" rtl="0" eaLnBrk="1" fontAlgn="auto" latinLnBrk="0" hangingPunct="1">
              <a:lnSpc>
                <a:spcPct val="100000"/>
              </a:lnSpc>
              <a:spcBef>
                <a:spcPts val="0"/>
              </a:spcBef>
              <a:spcAft>
                <a:spcPts val="0"/>
              </a:spcAft>
              <a:buClr>
                <a:srgbClr val="000000"/>
              </a:buClr>
              <a:buSzTx/>
              <a:buFontTx/>
              <a:buChar char="-"/>
              <a:tabLst/>
              <a:defRPr/>
            </a:pPr>
            <a:r>
              <a:rPr kumimoji="0" lang="fr-FR" sz="900" b="0" i="1" u="none" strike="noStrike" kern="0" cap="none" spc="0" normalizeH="0" baseline="0" noProof="0" dirty="0">
                <a:ln>
                  <a:noFill/>
                </a:ln>
                <a:solidFill>
                  <a:srgbClr val="000000"/>
                </a:solidFill>
                <a:effectLst/>
                <a:uLnTx/>
                <a:uFillTx/>
                <a:latin typeface="Arial"/>
                <a:cs typeface="Arial"/>
                <a:sym typeface="Arial"/>
              </a:rPr>
              <a:t>ranger les documents en fonction de l’organigramme ou du nom des membres de l’équipe,</a:t>
            </a:r>
          </a:p>
          <a:p>
            <a:pPr marL="171450" marR="0" lvl="0" indent="-171450" algn="l" defTabSz="914400" rtl="0" eaLnBrk="1" fontAlgn="auto" latinLnBrk="0" hangingPunct="1">
              <a:lnSpc>
                <a:spcPct val="100000"/>
              </a:lnSpc>
              <a:spcBef>
                <a:spcPts val="0"/>
              </a:spcBef>
              <a:spcAft>
                <a:spcPts val="0"/>
              </a:spcAft>
              <a:buClr>
                <a:srgbClr val="000000"/>
              </a:buClr>
              <a:buSzTx/>
              <a:buFontTx/>
              <a:buChar char="-"/>
              <a:tabLst/>
              <a:defRPr/>
            </a:pPr>
            <a:r>
              <a:rPr kumimoji="0" lang="fr-FR" sz="900" b="0" i="1" u="none" strike="noStrike" kern="0" cap="none" spc="0" normalizeH="0" baseline="0" noProof="0" dirty="0">
                <a:ln>
                  <a:noFill/>
                </a:ln>
                <a:solidFill>
                  <a:srgbClr val="000000"/>
                </a:solidFill>
                <a:effectLst/>
                <a:uLnTx/>
                <a:uFillTx/>
                <a:latin typeface="Arial"/>
                <a:cs typeface="Arial"/>
                <a:sym typeface="Arial"/>
              </a:rPr>
              <a:t>insérer des fichiers au même niveau que les dossiers,</a:t>
            </a:r>
          </a:p>
          <a:p>
            <a:pPr marL="171450" marR="0" lvl="0" indent="-171450" algn="l" defTabSz="914400" rtl="0" eaLnBrk="1" fontAlgn="auto" latinLnBrk="0" hangingPunct="1">
              <a:lnSpc>
                <a:spcPct val="100000"/>
              </a:lnSpc>
              <a:spcBef>
                <a:spcPts val="0"/>
              </a:spcBef>
              <a:spcAft>
                <a:spcPts val="0"/>
              </a:spcAft>
              <a:buClr>
                <a:srgbClr val="000000"/>
              </a:buClr>
              <a:buSzTx/>
              <a:buFontTx/>
              <a:buChar char="-"/>
              <a:tabLst/>
              <a:defRPr/>
            </a:pPr>
            <a:r>
              <a:rPr kumimoji="0" lang="fr-FR" sz="900" b="0" i="1" u="none" strike="noStrike" kern="0" cap="none" spc="0" normalizeH="0" baseline="0" noProof="0" dirty="0">
                <a:ln>
                  <a:noFill/>
                </a:ln>
                <a:solidFill>
                  <a:srgbClr val="000000"/>
                </a:solidFill>
                <a:effectLst/>
                <a:uLnTx/>
                <a:uFillTx/>
                <a:latin typeface="Arial"/>
                <a:cs typeface="Arial"/>
                <a:sym typeface="Arial"/>
              </a:rPr>
              <a:t>classer un fichier à plusieurs endroits de l’arborescence. Dans le cas où le doublonnage est intellectuellement obligatoire, cette règle peut être adaptée,</a:t>
            </a:r>
          </a:p>
          <a:p>
            <a:pPr marL="171450" marR="0" lvl="0" indent="-171450" algn="l" defTabSz="914400" rtl="0" eaLnBrk="1" fontAlgn="auto" latinLnBrk="0" hangingPunct="1">
              <a:lnSpc>
                <a:spcPct val="100000"/>
              </a:lnSpc>
              <a:spcBef>
                <a:spcPts val="0"/>
              </a:spcBef>
              <a:spcAft>
                <a:spcPts val="0"/>
              </a:spcAft>
              <a:buClr>
                <a:srgbClr val="000000"/>
              </a:buClr>
              <a:buSzTx/>
              <a:buFontTx/>
              <a:buChar char="-"/>
              <a:tabLst/>
              <a:defRPr/>
            </a:pPr>
            <a:r>
              <a:rPr kumimoji="0" lang="fr-FR" sz="900" b="0" i="1" u="none" strike="noStrike" kern="0" cap="none" spc="0" normalizeH="0" baseline="0" noProof="0" dirty="0">
                <a:ln>
                  <a:noFill/>
                </a:ln>
                <a:solidFill>
                  <a:srgbClr val="000000"/>
                </a:solidFill>
                <a:effectLst/>
                <a:uLnTx/>
                <a:uFillTx/>
                <a:latin typeface="Arial"/>
                <a:cs typeface="Arial"/>
                <a:sym typeface="Arial"/>
              </a:rPr>
              <a:t>laisser un fichier « autonome » sans l’insérer dans le plan de classement.</a:t>
            </a:r>
          </a:p>
        </p:txBody>
      </p:sp>
    </p:spTree>
    <p:extLst>
      <p:ext uri="{BB962C8B-B14F-4D97-AF65-F5344CB8AC3E}">
        <p14:creationId xmlns:p14="http://schemas.microsoft.com/office/powerpoint/2010/main" val="1054333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8" name="Google Shape;788;p65"/>
          <p:cNvSpPr/>
          <p:nvPr/>
        </p:nvSpPr>
        <p:spPr>
          <a:xfrm>
            <a:off x="2021482" y="4198887"/>
            <a:ext cx="5399661" cy="707487"/>
          </a:xfrm>
          <a:prstGeom prst="roundRect">
            <a:avLst>
              <a:gd name="adj" fmla="val 14394"/>
            </a:avLst>
          </a:prstGeom>
          <a:solidFill>
            <a:schemeClr val="accent1"/>
          </a:solidFill>
          <a:ln w="9525" cap="flat" cmpd="sng">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fr" sz="14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Déploiement de la solution au sein du groupe </a:t>
            </a:r>
            <a:r>
              <a:rPr kumimoji="0" lang="fr-FR" sz="14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et généralisation dans le catalogue de solutions standards du groupe à l’étude</a:t>
            </a:r>
            <a:endParaRPr kumimoji="0" sz="14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cxnSp>
        <p:nvCxnSpPr>
          <p:cNvPr id="789" name="Google Shape;789;p65"/>
          <p:cNvCxnSpPr>
            <a:stCxn id="790" idx="0"/>
          </p:cNvCxnSpPr>
          <p:nvPr/>
        </p:nvCxnSpPr>
        <p:spPr>
          <a:xfrm>
            <a:off x="678768" y="798839"/>
            <a:ext cx="0" cy="3542400"/>
          </a:xfrm>
          <a:prstGeom prst="straightConnector1">
            <a:avLst/>
          </a:prstGeom>
          <a:noFill/>
          <a:ln w="9525" cap="flat" cmpd="sng">
            <a:solidFill>
              <a:srgbClr val="434343"/>
            </a:solidFill>
            <a:prstDash val="solid"/>
            <a:round/>
            <a:headEnd type="none" w="med" len="med"/>
            <a:tailEnd type="none" w="med" len="med"/>
          </a:ln>
        </p:spPr>
      </p:cxnSp>
      <p:sp>
        <p:nvSpPr>
          <p:cNvPr id="791" name="Google Shape;791;p65"/>
          <p:cNvSpPr txBox="1">
            <a:spLocks noGrp="1"/>
          </p:cNvSpPr>
          <p:nvPr>
            <p:ph type="title"/>
          </p:nvPr>
        </p:nvSpPr>
        <p:spPr>
          <a:xfrm>
            <a:off x="375168" y="137801"/>
            <a:ext cx="7516987" cy="526702"/>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fr-FR" dirty="0"/>
              <a:t>Principaux avantages perçues pour les collaborateurs </a:t>
            </a:r>
            <a:r>
              <a:rPr lang="fr-FR" dirty="0" err="1"/>
              <a:t>Orano</a:t>
            </a:r>
            <a:r>
              <a:rPr lang="fr-FR" dirty="0"/>
              <a:t> </a:t>
            </a:r>
          </a:p>
        </p:txBody>
      </p:sp>
      <p:cxnSp>
        <p:nvCxnSpPr>
          <p:cNvPr id="792" name="Google Shape;792;p65"/>
          <p:cNvCxnSpPr/>
          <p:nvPr/>
        </p:nvCxnSpPr>
        <p:spPr>
          <a:xfrm>
            <a:off x="44075"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793" name="Google Shape;793;p65"/>
          <p:cNvCxnSpPr/>
          <p:nvPr/>
        </p:nvCxnSpPr>
        <p:spPr>
          <a:xfrm>
            <a:off x="184567" y="71150"/>
            <a:ext cx="0" cy="5059500"/>
          </a:xfrm>
          <a:prstGeom prst="straightConnector1">
            <a:avLst/>
          </a:prstGeom>
          <a:noFill/>
          <a:ln w="9525" cap="flat" cmpd="sng">
            <a:solidFill>
              <a:schemeClr val="accent1"/>
            </a:solidFill>
            <a:prstDash val="solid"/>
            <a:round/>
            <a:headEnd type="none" w="med" len="med"/>
            <a:tailEnd type="none" w="med" len="med"/>
          </a:ln>
        </p:spPr>
      </p:cxnSp>
      <p:cxnSp>
        <p:nvCxnSpPr>
          <p:cNvPr id="794" name="Google Shape;794;p65"/>
          <p:cNvCxnSpPr/>
          <p:nvPr/>
        </p:nvCxnSpPr>
        <p:spPr>
          <a:xfrm>
            <a:off x="119634" y="71150"/>
            <a:ext cx="0" cy="5059500"/>
          </a:xfrm>
          <a:prstGeom prst="straightConnector1">
            <a:avLst/>
          </a:prstGeom>
          <a:noFill/>
          <a:ln w="9525" cap="flat" cmpd="sng">
            <a:solidFill>
              <a:schemeClr val="accent1"/>
            </a:solidFill>
            <a:prstDash val="solid"/>
            <a:round/>
            <a:headEnd type="none" w="med" len="med"/>
            <a:tailEnd type="none" w="med" len="med"/>
          </a:ln>
        </p:spPr>
      </p:cxnSp>
      <p:sp>
        <p:nvSpPr>
          <p:cNvPr id="795" name="Google Shape;795;p65"/>
          <p:cNvSpPr/>
          <p:nvPr/>
        </p:nvSpPr>
        <p:spPr>
          <a:xfrm>
            <a:off x="319199" y="766270"/>
            <a:ext cx="607200" cy="6072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96" name="Google Shape;796;p65"/>
          <p:cNvPicPr preferRelativeResize="0"/>
          <p:nvPr/>
        </p:nvPicPr>
        <p:blipFill>
          <a:blip r:embed="rId3">
            <a:alphaModFix/>
          </a:blip>
          <a:stretch>
            <a:fillRect/>
          </a:stretch>
        </p:blipFill>
        <p:spPr>
          <a:xfrm>
            <a:off x="471283" y="895503"/>
            <a:ext cx="350650" cy="350650"/>
          </a:xfrm>
          <a:prstGeom prst="rect">
            <a:avLst/>
          </a:prstGeom>
          <a:noFill/>
          <a:ln>
            <a:noFill/>
          </a:ln>
        </p:spPr>
      </p:pic>
      <p:sp>
        <p:nvSpPr>
          <p:cNvPr id="797" name="Google Shape;797;p65"/>
          <p:cNvSpPr txBox="1"/>
          <p:nvPr/>
        </p:nvSpPr>
        <p:spPr>
          <a:xfrm>
            <a:off x="1008199" y="851542"/>
            <a:ext cx="3472500" cy="455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Un outil d’aide à la décision </a:t>
            </a:r>
            <a:r>
              <a:rPr kumimoji="0" lang="fr-FR"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et une réponse à un besoin de traitement du passif</a:t>
            </a:r>
            <a:endParaRPr kumimoji="0"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pic>
        <p:nvPicPr>
          <p:cNvPr id="798" name="Google Shape;798;p65"/>
          <p:cNvPicPr preferRelativeResize="0"/>
          <p:nvPr/>
        </p:nvPicPr>
        <p:blipFill>
          <a:blip r:embed="rId4">
            <a:alphaModFix/>
          </a:blip>
          <a:stretch>
            <a:fillRect/>
          </a:stretch>
        </p:blipFill>
        <p:spPr>
          <a:xfrm>
            <a:off x="4333946" y="895503"/>
            <a:ext cx="288000" cy="288000"/>
          </a:xfrm>
          <a:prstGeom prst="rect">
            <a:avLst/>
          </a:prstGeom>
          <a:noFill/>
          <a:ln>
            <a:noFill/>
          </a:ln>
        </p:spPr>
      </p:pic>
      <p:sp>
        <p:nvSpPr>
          <p:cNvPr id="799" name="Google Shape;799;p65"/>
          <p:cNvSpPr/>
          <p:nvPr/>
        </p:nvSpPr>
        <p:spPr>
          <a:xfrm>
            <a:off x="319199" y="1604470"/>
            <a:ext cx="607200" cy="6072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00" name="Google Shape;800;p65"/>
          <p:cNvPicPr preferRelativeResize="0"/>
          <p:nvPr/>
        </p:nvPicPr>
        <p:blipFill>
          <a:blip r:embed="rId3">
            <a:alphaModFix/>
          </a:blip>
          <a:stretch>
            <a:fillRect/>
          </a:stretch>
        </p:blipFill>
        <p:spPr>
          <a:xfrm>
            <a:off x="471283" y="1733703"/>
            <a:ext cx="350650" cy="350650"/>
          </a:xfrm>
          <a:prstGeom prst="rect">
            <a:avLst/>
          </a:prstGeom>
          <a:noFill/>
          <a:ln>
            <a:noFill/>
          </a:ln>
        </p:spPr>
      </p:pic>
      <p:sp>
        <p:nvSpPr>
          <p:cNvPr id="801" name="Google Shape;801;p65"/>
          <p:cNvSpPr txBox="1"/>
          <p:nvPr/>
        </p:nvSpPr>
        <p:spPr>
          <a:xfrm>
            <a:off x="1008199" y="1742130"/>
            <a:ext cx="3472500" cy="455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Des arbitrages et remodelages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Des environnements SI </a:t>
            </a:r>
            <a:r>
              <a:rPr kumimoji="0" lang="fr"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endParaRPr kumimoji="0"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pic>
        <p:nvPicPr>
          <p:cNvPr id="802" name="Google Shape;802;p65"/>
          <p:cNvPicPr preferRelativeResize="0"/>
          <p:nvPr/>
        </p:nvPicPr>
        <p:blipFill>
          <a:blip r:embed="rId4">
            <a:alphaModFix/>
          </a:blip>
          <a:stretch>
            <a:fillRect/>
          </a:stretch>
        </p:blipFill>
        <p:spPr>
          <a:xfrm>
            <a:off x="4333946" y="1786091"/>
            <a:ext cx="288000" cy="288000"/>
          </a:xfrm>
          <a:prstGeom prst="rect">
            <a:avLst/>
          </a:prstGeom>
          <a:noFill/>
          <a:ln>
            <a:noFill/>
          </a:ln>
        </p:spPr>
      </p:pic>
      <p:sp>
        <p:nvSpPr>
          <p:cNvPr id="803" name="Google Shape;803;p65"/>
          <p:cNvSpPr/>
          <p:nvPr/>
        </p:nvSpPr>
        <p:spPr>
          <a:xfrm>
            <a:off x="319199" y="2442670"/>
            <a:ext cx="607200" cy="6072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04" name="Google Shape;804;p65"/>
          <p:cNvPicPr preferRelativeResize="0"/>
          <p:nvPr/>
        </p:nvPicPr>
        <p:blipFill>
          <a:blip r:embed="rId3">
            <a:alphaModFix/>
          </a:blip>
          <a:stretch>
            <a:fillRect/>
          </a:stretch>
        </p:blipFill>
        <p:spPr>
          <a:xfrm>
            <a:off x="471283" y="2571903"/>
            <a:ext cx="350650" cy="350650"/>
          </a:xfrm>
          <a:prstGeom prst="rect">
            <a:avLst/>
          </a:prstGeom>
          <a:noFill/>
          <a:ln>
            <a:noFill/>
          </a:ln>
        </p:spPr>
      </p:pic>
      <p:sp>
        <p:nvSpPr>
          <p:cNvPr id="805" name="Google Shape;805;p65"/>
          <p:cNvSpPr txBox="1"/>
          <p:nvPr/>
        </p:nvSpPr>
        <p:spPr>
          <a:xfrm>
            <a:off x="1008199" y="2532705"/>
            <a:ext cx="3472500" cy="607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L’identification de documents probants, engageants à réorienter</a:t>
            </a:r>
          </a:p>
        </p:txBody>
      </p:sp>
      <p:sp>
        <p:nvSpPr>
          <p:cNvPr id="806" name="Google Shape;806;p65"/>
          <p:cNvSpPr/>
          <p:nvPr/>
        </p:nvSpPr>
        <p:spPr>
          <a:xfrm>
            <a:off x="319199" y="3357070"/>
            <a:ext cx="607200" cy="6072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07" name="Google Shape;807;p65"/>
          <p:cNvPicPr preferRelativeResize="0"/>
          <p:nvPr/>
        </p:nvPicPr>
        <p:blipFill>
          <a:blip r:embed="rId3">
            <a:alphaModFix/>
          </a:blip>
          <a:stretch>
            <a:fillRect/>
          </a:stretch>
        </p:blipFill>
        <p:spPr>
          <a:xfrm>
            <a:off x="471283" y="3486303"/>
            <a:ext cx="350650" cy="350650"/>
          </a:xfrm>
          <a:prstGeom prst="rect">
            <a:avLst/>
          </a:prstGeom>
          <a:noFill/>
          <a:ln>
            <a:noFill/>
          </a:ln>
        </p:spPr>
      </p:pic>
      <p:sp>
        <p:nvSpPr>
          <p:cNvPr id="808" name="Google Shape;808;p65"/>
          <p:cNvSpPr txBox="1"/>
          <p:nvPr/>
        </p:nvSpPr>
        <p:spPr>
          <a:xfrm>
            <a:off x="1008199" y="3447117"/>
            <a:ext cx="4131600" cy="455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Dans le cadre du projet SAE : préparer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des versements de documents ayant attrait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au savoir-faire du groupe</a:t>
            </a:r>
          </a:p>
        </p:txBody>
      </p:sp>
      <p:cxnSp>
        <p:nvCxnSpPr>
          <p:cNvPr id="809" name="Google Shape;809;p65"/>
          <p:cNvCxnSpPr>
            <a:cxnSpLocks/>
          </p:cNvCxnSpPr>
          <p:nvPr/>
        </p:nvCxnSpPr>
        <p:spPr>
          <a:xfrm>
            <a:off x="684843" y="4337708"/>
            <a:ext cx="1147131" cy="3531"/>
          </a:xfrm>
          <a:prstGeom prst="straightConnector1">
            <a:avLst/>
          </a:prstGeom>
          <a:noFill/>
          <a:ln w="9525" cap="flat" cmpd="sng">
            <a:solidFill>
              <a:srgbClr val="434343"/>
            </a:solidFill>
            <a:prstDash val="solid"/>
            <a:round/>
            <a:headEnd type="none" w="med" len="med"/>
            <a:tailEnd type="triangle" w="med" len="med"/>
          </a:ln>
        </p:spPr>
      </p:cxnSp>
      <p:cxnSp>
        <p:nvCxnSpPr>
          <p:cNvPr id="811" name="Google Shape;811;p65"/>
          <p:cNvCxnSpPr>
            <a:cxnSpLocks/>
          </p:cNvCxnSpPr>
          <p:nvPr/>
        </p:nvCxnSpPr>
        <p:spPr>
          <a:xfrm>
            <a:off x="354746" y="711239"/>
            <a:ext cx="4267200" cy="0"/>
          </a:xfrm>
          <a:prstGeom prst="straightConnector1">
            <a:avLst/>
          </a:prstGeom>
          <a:noFill/>
          <a:ln w="19050" cap="flat" cmpd="sng">
            <a:solidFill>
              <a:schemeClr val="dk2"/>
            </a:solidFill>
            <a:prstDash val="solid"/>
            <a:round/>
            <a:headEnd type="none" w="med" len="med"/>
            <a:tailEnd type="oval" w="med" len="med"/>
          </a:ln>
        </p:spPr>
      </p:cxnSp>
      <p:pic>
        <p:nvPicPr>
          <p:cNvPr id="812" name="Google Shape;812;p65"/>
          <p:cNvPicPr preferRelativeResize="0"/>
          <p:nvPr/>
        </p:nvPicPr>
        <p:blipFill>
          <a:blip r:embed="rId4">
            <a:alphaModFix/>
          </a:blip>
          <a:stretch>
            <a:fillRect/>
          </a:stretch>
        </p:blipFill>
        <p:spPr>
          <a:xfrm>
            <a:off x="4333946" y="2581428"/>
            <a:ext cx="288000" cy="288000"/>
          </a:xfrm>
          <a:prstGeom prst="rect">
            <a:avLst/>
          </a:prstGeom>
          <a:noFill/>
          <a:ln>
            <a:noFill/>
          </a:ln>
        </p:spPr>
      </p:pic>
      <p:sp>
        <p:nvSpPr>
          <p:cNvPr id="813" name="Google Shape;813;p65"/>
          <p:cNvSpPr/>
          <p:nvPr/>
        </p:nvSpPr>
        <p:spPr>
          <a:xfrm>
            <a:off x="375168" y="3389639"/>
            <a:ext cx="607200" cy="607200"/>
          </a:xfrm>
          <a:prstGeom prst="ellipse">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65"/>
          <p:cNvSpPr/>
          <p:nvPr/>
        </p:nvSpPr>
        <p:spPr>
          <a:xfrm>
            <a:off x="375168" y="2475239"/>
            <a:ext cx="607200" cy="607200"/>
          </a:xfrm>
          <a:prstGeom prst="ellipse">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65"/>
          <p:cNvSpPr/>
          <p:nvPr/>
        </p:nvSpPr>
        <p:spPr>
          <a:xfrm>
            <a:off x="375168" y="1637039"/>
            <a:ext cx="607200" cy="607200"/>
          </a:xfrm>
          <a:prstGeom prst="ellipse">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65"/>
          <p:cNvSpPr/>
          <p:nvPr/>
        </p:nvSpPr>
        <p:spPr>
          <a:xfrm>
            <a:off x="375168" y="798839"/>
            <a:ext cx="607200" cy="607200"/>
          </a:xfrm>
          <a:prstGeom prst="ellipse">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3" name="Groupe 32">
            <a:extLst>
              <a:ext uri="{FF2B5EF4-FFF2-40B4-BE49-F238E27FC236}">
                <a16:creationId xmlns:a16="http://schemas.microsoft.com/office/drawing/2014/main" id="{D18A979B-53F6-47DC-839C-838DBA35E3C1}"/>
              </a:ext>
            </a:extLst>
          </p:cNvPr>
          <p:cNvGrpSpPr/>
          <p:nvPr/>
        </p:nvGrpSpPr>
        <p:grpSpPr>
          <a:xfrm>
            <a:off x="8279904" y="91317"/>
            <a:ext cx="864096" cy="650981"/>
            <a:chOff x="899592" y="4421866"/>
            <a:chExt cx="864096" cy="650981"/>
          </a:xfrm>
        </p:grpSpPr>
        <p:pic>
          <p:nvPicPr>
            <p:cNvPr id="34" name="Image 33" descr="Une image contenant texte&#10;&#10;Description générée automatiquement">
              <a:extLst>
                <a:ext uri="{FF2B5EF4-FFF2-40B4-BE49-F238E27FC236}">
                  <a16:creationId xmlns:a16="http://schemas.microsoft.com/office/drawing/2014/main" id="{6ADB5EDB-547B-446E-B860-ED8C175C3FF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1721" y="4421866"/>
              <a:ext cx="813211" cy="620246"/>
            </a:xfrm>
            <a:prstGeom prst="rect">
              <a:avLst/>
            </a:prstGeom>
          </p:spPr>
        </p:pic>
        <p:sp>
          <p:nvSpPr>
            <p:cNvPr id="35" name="ZoneTexte 34">
              <a:extLst>
                <a:ext uri="{FF2B5EF4-FFF2-40B4-BE49-F238E27FC236}">
                  <a16:creationId xmlns:a16="http://schemas.microsoft.com/office/drawing/2014/main" id="{953887C4-37BE-4474-BF4F-4F66952370DA}"/>
                </a:ext>
              </a:extLst>
            </p:cNvPr>
            <p:cNvSpPr txBox="1"/>
            <p:nvPr userDrawn="1"/>
          </p:nvSpPr>
          <p:spPr>
            <a:xfrm>
              <a:off x="899592" y="4995903"/>
              <a:ext cx="864096" cy="769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500" b="1" i="0" u="none" strike="noStrike" kern="1400" cap="none" spc="70" normalizeH="0" baseline="0" noProof="0" dirty="0">
                  <a:ln>
                    <a:noFill/>
                  </a:ln>
                  <a:solidFill>
                    <a:srgbClr val="00677F"/>
                  </a:solidFill>
                  <a:effectLst/>
                  <a:uLnTx/>
                  <a:uFillTx/>
                  <a:latin typeface="Bahnschrift SemiLight Condensed" panose="020B0502040204020203" pitchFamily="34" charset="0"/>
                  <a:cs typeface="Arial"/>
                  <a:sym typeface="Arial"/>
                </a:rPr>
                <a:t>l’archivage managérial</a:t>
              </a:r>
            </a:p>
          </p:txBody>
        </p:sp>
      </p:grpSp>
      <p:pic>
        <p:nvPicPr>
          <p:cNvPr id="38" name="Google Shape;798;p65">
            <a:extLst>
              <a:ext uri="{FF2B5EF4-FFF2-40B4-BE49-F238E27FC236}">
                <a16:creationId xmlns:a16="http://schemas.microsoft.com/office/drawing/2014/main" id="{01D5D85B-FC50-4A89-9FD6-1A0658EC9EB1}"/>
              </a:ext>
            </a:extLst>
          </p:cNvPr>
          <p:cNvPicPr preferRelativeResize="0"/>
          <p:nvPr/>
        </p:nvPicPr>
        <p:blipFill>
          <a:blip r:embed="rId4">
            <a:alphaModFix/>
          </a:blip>
          <a:stretch>
            <a:fillRect/>
          </a:stretch>
        </p:blipFill>
        <p:spPr>
          <a:xfrm>
            <a:off x="4333946" y="3520498"/>
            <a:ext cx="288000" cy="288000"/>
          </a:xfrm>
          <a:prstGeom prst="rect">
            <a:avLst/>
          </a:prstGeom>
          <a:noFill/>
          <a:ln>
            <a:noFill/>
          </a:ln>
        </p:spPr>
      </p:pic>
      <p:pic>
        <p:nvPicPr>
          <p:cNvPr id="43" name="Google Shape;305;p49">
            <a:extLst>
              <a:ext uri="{FF2B5EF4-FFF2-40B4-BE49-F238E27FC236}">
                <a16:creationId xmlns:a16="http://schemas.microsoft.com/office/drawing/2014/main" id="{52D5D409-0654-4BA6-8F34-93E1A21A1141}"/>
              </a:ext>
            </a:extLst>
          </p:cNvPr>
          <p:cNvPicPr preferRelativeResize="0"/>
          <p:nvPr/>
        </p:nvPicPr>
        <p:blipFill rotWithShape="1">
          <a:blip r:embed="rId6">
            <a:alphaModFix/>
          </a:blip>
          <a:srcRect l="7736" r="7345" b="7612"/>
          <a:stretch/>
        </p:blipFill>
        <p:spPr>
          <a:xfrm>
            <a:off x="4892580" y="813150"/>
            <a:ext cx="4225950" cy="31182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143005" y="32950"/>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fr-FR" sz="1350">
              <a:latin typeface="Arial" pitchFamily="34" charset="0"/>
              <a:cs typeface="Arial" pitchFamily="34" charset="0"/>
            </a:endParaRPr>
          </a:p>
        </p:txBody>
      </p:sp>
      <p:sp>
        <p:nvSpPr>
          <p:cNvPr id="2" name="Titre 1">
            <a:extLst>
              <a:ext uri="{FF2B5EF4-FFF2-40B4-BE49-F238E27FC236}">
                <a16:creationId xmlns:a16="http://schemas.microsoft.com/office/drawing/2014/main" id="{E972CC9C-D873-40B8-A757-5AB03526B4BD}"/>
              </a:ext>
            </a:extLst>
          </p:cNvPr>
          <p:cNvSpPr>
            <a:spLocks noGrp="1"/>
          </p:cNvSpPr>
          <p:nvPr>
            <p:ph type="title"/>
          </p:nvPr>
        </p:nvSpPr>
        <p:spPr/>
        <p:txBody>
          <a:bodyPr/>
          <a:lstStyle/>
          <a:p>
            <a:r>
              <a:rPr lang="fr-FR" dirty="0"/>
              <a:t>Participants</a:t>
            </a:r>
          </a:p>
        </p:txBody>
      </p:sp>
      <p:graphicFrame>
        <p:nvGraphicFramePr>
          <p:cNvPr id="15" name="Tableau 14">
            <a:extLst>
              <a:ext uri="{FF2B5EF4-FFF2-40B4-BE49-F238E27FC236}">
                <a16:creationId xmlns:a16="http://schemas.microsoft.com/office/drawing/2014/main" id="{CAB6C2BA-D5E9-4EFE-91EC-FF7854C303F3}"/>
              </a:ext>
            </a:extLst>
          </p:cNvPr>
          <p:cNvGraphicFramePr>
            <a:graphicFrameLocks noGrp="1"/>
          </p:cNvGraphicFramePr>
          <p:nvPr>
            <p:extLst>
              <p:ext uri="{D42A27DB-BD31-4B8C-83A1-F6EECF244321}">
                <p14:modId xmlns:p14="http://schemas.microsoft.com/office/powerpoint/2010/main" val="1262851388"/>
              </p:ext>
            </p:extLst>
          </p:nvPr>
        </p:nvGraphicFramePr>
        <p:xfrm>
          <a:off x="1043608" y="915566"/>
          <a:ext cx="4638605" cy="3859825"/>
        </p:xfrm>
        <a:graphic>
          <a:graphicData uri="http://schemas.openxmlformats.org/drawingml/2006/table">
            <a:tbl>
              <a:tblPr>
                <a:tableStyleId>{5C22544A-7EE6-4342-B048-85BDC9FD1C3A}</a:tableStyleId>
              </a:tblPr>
              <a:tblGrid>
                <a:gridCol w="1828893">
                  <a:extLst>
                    <a:ext uri="{9D8B030D-6E8A-4147-A177-3AD203B41FA5}">
                      <a16:colId xmlns:a16="http://schemas.microsoft.com/office/drawing/2014/main" val="381045578"/>
                    </a:ext>
                  </a:extLst>
                </a:gridCol>
                <a:gridCol w="1183620">
                  <a:extLst>
                    <a:ext uri="{9D8B030D-6E8A-4147-A177-3AD203B41FA5}">
                      <a16:colId xmlns:a16="http://schemas.microsoft.com/office/drawing/2014/main" val="3653057739"/>
                    </a:ext>
                  </a:extLst>
                </a:gridCol>
                <a:gridCol w="1626092">
                  <a:extLst>
                    <a:ext uri="{9D8B030D-6E8A-4147-A177-3AD203B41FA5}">
                      <a16:colId xmlns:a16="http://schemas.microsoft.com/office/drawing/2014/main" val="1887819979"/>
                    </a:ext>
                  </a:extLst>
                </a:gridCol>
              </a:tblGrid>
              <a:tr h="200844">
                <a:tc>
                  <a:txBody>
                    <a:bodyPr/>
                    <a:lstStyle/>
                    <a:p>
                      <a:pPr algn="l" fontAlgn="b"/>
                      <a:r>
                        <a:rPr lang="fr-FR" sz="1000" b="1" u="none" strike="noStrike" dirty="0">
                          <a:effectLst/>
                        </a:rPr>
                        <a:t>ANDRA</a:t>
                      </a:r>
                      <a:endParaRPr lang="fr-FR" sz="1000" b="1" i="0" u="none" strike="noStrike" dirty="0">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dirty="0">
                          <a:effectLst/>
                        </a:rPr>
                        <a:t>Gwenaëlle</a:t>
                      </a:r>
                      <a:endParaRPr lang="fr-FR" sz="1000" b="0" i="0" u="none" strike="noStrike" dirty="0">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dirty="0">
                          <a:effectLst/>
                        </a:rPr>
                        <a:t>CLERC</a:t>
                      </a:r>
                      <a:endParaRPr lang="fr-FR" sz="1000" b="0" i="0" u="none" strike="noStrike" dirty="0">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1788599756"/>
                  </a:ext>
                </a:extLst>
              </a:tr>
              <a:tr h="200844">
                <a:tc>
                  <a:txBody>
                    <a:bodyPr/>
                    <a:lstStyle/>
                    <a:p>
                      <a:pPr algn="l" fontAlgn="b"/>
                      <a:r>
                        <a:rPr lang="fr-FR" sz="1000" b="1" u="none" strike="noStrike">
                          <a:effectLst/>
                        </a:rPr>
                        <a:t>ANDRA</a:t>
                      </a:r>
                      <a:endParaRPr lang="fr-FR" sz="1000" b="1"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Julie</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CONNAT</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1813917751"/>
                  </a:ext>
                </a:extLst>
              </a:tr>
              <a:tr h="200844">
                <a:tc>
                  <a:txBody>
                    <a:bodyPr/>
                    <a:lstStyle/>
                    <a:p>
                      <a:pPr algn="l" fontAlgn="b"/>
                      <a:r>
                        <a:rPr lang="fr-FR" sz="1000" b="1" u="none" strike="noStrike" dirty="0">
                          <a:effectLst/>
                        </a:rPr>
                        <a:t>APIJ</a:t>
                      </a:r>
                      <a:endParaRPr lang="fr-FR" sz="1000" b="1" i="0" u="none" strike="noStrike" dirty="0">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Lisa</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dirty="0">
                          <a:effectLst/>
                        </a:rPr>
                        <a:t>SABOULARD</a:t>
                      </a:r>
                      <a:endParaRPr lang="fr-FR" sz="1000" b="0" i="0" u="none" strike="noStrike" dirty="0">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683166073"/>
                  </a:ext>
                </a:extLst>
              </a:tr>
              <a:tr h="200844">
                <a:tc>
                  <a:txBody>
                    <a:bodyPr/>
                    <a:lstStyle/>
                    <a:p>
                      <a:pPr algn="l" fontAlgn="b"/>
                      <a:r>
                        <a:rPr lang="fr-FR" sz="1000" b="1" u="none" strike="noStrike">
                          <a:effectLst/>
                        </a:rPr>
                        <a:t>ASP</a:t>
                      </a:r>
                      <a:endParaRPr lang="fr-FR" sz="1000" b="1"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Monique</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RODDE-AMOROS</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364406358"/>
                  </a:ext>
                </a:extLst>
              </a:tr>
              <a:tr h="200844">
                <a:tc>
                  <a:txBody>
                    <a:bodyPr/>
                    <a:lstStyle/>
                    <a:p>
                      <a:pPr algn="l" fontAlgn="b"/>
                      <a:r>
                        <a:rPr lang="fr-FR" sz="1000" b="1" u="none" strike="noStrike" dirty="0">
                          <a:effectLst/>
                        </a:rPr>
                        <a:t>BANQUE DE FRANCE</a:t>
                      </a:r>
                      <a:endParaRPr lang="fr-FR" sz="1000" b="1" i="0" u="none" strike="noStrike" dirty="0">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Frédérik</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GRELARD</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498269169"/>
                  </a:ext>
                </a:extLst>
              </a:tr>
              <a:tr h="214262">
                <a:tc>
                  <a:txBody>
                    <a:bodyPr/>
                    <a:lstStyle/>
                    <a:p>
                      <a:pPr algn="l" fontAlgn="b"/>
                      <a:r>
                        <a:rPr lang="fr-FR" sz="1000" b="1" u="none" strike="noStrike" kern="1200" dirty="0">
                          <a:solidFill>
                            <a:schemeClr val="dk1"/>
                          </a:solidFill>
                          <a:effectLst/>
                          <a:latin typeface="+mn-lt"/>
                          <a:ea typeface="+mn-ea"/>
                          <a:cs typeface="+mn-cs"/>
                        </a:rPr>
                        <a:t>BOUYGUES CONSTRUCTION</a:t>
                      </a:r>
                    </a:p>
                  </a:txBody>
                  <a:tcPr marL="2531" marR="2531" marT="2531" marB="0" anchor="b">
                    <a:solidFill>
                      <a:schemeClr val="bg2"/>
                    </a:solidFill>
                  </a:tcPr>
                </a:tc>
                <a:tc>
                  <a:txBody>
                    <a:bodyPr/>
                    <a:lstStyle/>
                    <a:p>
                      <a:pPr algn="l" fontAlgn="b"/>
                      <a:r>
                        <a:rPr lang="fr-FR" sz="1000" u="none" strike="noStrike" dirty="0">
                          <a:effectLst/>
                        </a:rPr>
                        <a:t>Florentin</a:t>
                      </a:r>
                      <a:endParaRPr lang="fr-FR" sz="1000" b="0" i="0" u="none" strike="noStrike" dirty="0">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dirty="0">
                          <a:effectLst/>
                        </a:rPr>
                        <a:t>DEZ</a:t>
                      </a:r>
                      <a:endParaRPr lang="fr-FR" sz="1000" b="0" i="0" u="none" strike="noStrike" dirty="0">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4254602778"/>
                  </a:ext>
                </a:extLst>
              </a:tr>
              <a:tr h="214262">
                <a:tc>
                  <a:txBody>
                    <a:bodyPr/>
                    <a:lstStyle/>
                    <a:p>
                      <a:pPr algn="l" fontAlgn="b"/>
                      <a:r>
                        <a:rPr lang="fr-FR" sz="1000" b="1" u="none" strike="noStrike" kern="1200" dirty="0">
                          <a:solidFill>
                            <a:schemeClr val="dk1"/>
                          </a:solidFill>
                          <a:effectLst/>
                          <a:latin typeface="+mn-lt"/>
                          <a:ea typeface="+mn-ea"/>
                          <a:cs typeface="+mn-cs"/>
                        </a:rPr>
                        <a:t>BOUYGUES TELECOM</a:t>
                      </a:r>
                    </a:p>
                  </a:txBody>
                  <a:tcPr marL="2531" marR="2531" marT="2531" marB="0" anchor="b">
                    <a:solidFill>
                      <a:schemeClr val="bg2"/>
                    </a:solidFill>
                  </a:tcPr>
                </a:tc>
                <a:tc>
                  <a:txBody>
                    <a:bodyPr/>
                    <a:lstStyle/>
                    <a:p>
                      <a:pPr algn="l" fontAlgn="b"/>
                      <a:r>
                        <a:rPr lang="fr-FR" sz="1000" u="none" strike="noStrike" kern="1200" dirty="0">
                          <a:solidFill>
                            <a:schemeClr val="dk1"/>
                          </a:solidFill>
                          <a:effectLst/>
                          <a:latin typeface="+mn-lt"/>
                          <a:ea typeface="+mn-ea"/>
                          <a:cs typeface="+mn-cs"/>
                        </a:rPr>
                        <a:t>François</a:t>
                      </a:r>
                    </a:p>
                  </a:txBody>
                  <a:tcPr marL="2531" marR="2531" marT="2531" marB="0" anchor="b">
                    <a:solidFill>
                      <a:schemeClr val="bg2"/>
                    </a:solidFill>
                  </a:tcPr>
                </a:tc>
                <a:tc>
                  <a:txBody>
                    <a:bodyPr/>
                    <a:lstStyle/>
                    <a:p>
                      <a:pPr algn="l" fontAlgn="b"/>
                      <a:r>
                        <a:rPr lang="fr-FR" sz="1000" u="none" strike="noStrike" kern="1200" dirty="0">
                          <a:solidFill>
                            <a:schemeClr val="dk1"/>
                          </a:solidFill>
                          <a:effectLst/>
                          <a:latin typeface="+mn-lt"/>
                          <a:ea typeface="+mn-ea"/>
                          <a:cs typeface="+mn-cs"/>
                        </a:rPr>
                        <a:t>DELION</a:t>
                      </a:r>
                    </a:p>
                  </a:txBody>
                  <a:tcPr marL="2531" marR="2531" marT="2531" marB="0" anchor="b">
                    <a:solidFill>
                      <a:schemeClr val="bg2"/>
                    </a:solidFill>
                  </a:tcPr>
                </a:tc>
                <a:extLst>
                  <a:ext uri="{0D108BD9-81ED-4DB2-BD59-A6C34878D82A}">
                    <a16:rowId xmlns:a16="http://schemas.microsoft.com/office/drawing/2014/main" val="801717123"/>
                  </a:ext>
                </a:extLst>
              </a:tr>
              <a:tr h="168909">
                <a:tc>
                  <a:txBody>
                    <a:bodyPr/>
                    <a:lstStyle/>
                    <a:p>
                      <a:pPr algn="l" fontAlgn="b"/>
                      <a:r>
                        <a:rPr lang="fr-FR" sz="1000" b="1" u="none" strike="noStrike">
                          <a:effectLst/>
                        </a:rPr>
                        <a:t>CLESENCE</a:t>
                      </a:r>
                      <a:endParaRPr lang="fr-FR" sz="1000" b="1"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Anne</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PLACARD</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3105526720"/>
                  </a:ext>
                </a:extLst>
              </a:tr>
              <a:tr h="166216">
                <a:tc>
                  <a:txBody>
                    <a:bodyPr/>
                    <a:lstStyle/>
                    <a:p>
                      <a:pPr algn="l" fontAlgn="b"/>
                      <a:r>
                        <a:rPr lang="fr-FR" sz="1000" b="1" u="none" strike="noStrike">
                          <a:effectLst/>
                        </a:rPr>
                        <a:t>EGIS</a:t>
                      </a:r>
                      <a:endParaRPr lang="fr-FR" sz="1000" b="1"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Chantal</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dirty="0">
                          <a:effectLst/>
                        </a:rPr>
                        <a:t>PASQUIER</a:t>
                      </a:r>
                      <a:endParaRPr lang="fr-FR" sz="1000" b="0" i="0" u="none" strike="noStrike" dirty="0">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1063000190"/>
                  </a:ext>
                </a:extLst>
              </a:tr>
              <a:tr h="166216">
                <a:tc>
                  <a:txBody>
                    <a:bodyPr/>
                    <a:lstStyle/>
                    <a:p>
                      <a:pPr algn="l" fontAlgn="b"/>
                      <a:r>
                        <a:rPr lang="fr-FR" sz="1000" b="1" u="none" strike="noStrike">
                          <a:effectLst/>
                        </a:rPr>
                        <a:t>EPSF</a:t>
                      </a:r>
                      <a:endParaRPr lang="fr-FR" sz="1000" b="1"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Pauline</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LONGIN</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3297590337"/>
                  </a:ext>
                </a:extLst>
              </a:tr>
              <a:tr h="166216">
                <a:tc>
                  <a:txBody>
                    <a:bodyPr/>
                    <a:lstStyle/>
                    <a:p>
                      <a:pPr algn="l" fontAlgn="b"/>
                      <a:r>
                        <a:rPr lang="fr-FR" sz="1000" b="1" u="none" strike="noStrike">
                          <a:effectLst/>
                        </a:rPr>
                        <a:t>LA POSTE</a:t>
                      </a:r>
                      <a:endParaRPr lang="fr-FR" sz="1000" b="1"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Sandrine</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SOULAS</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30534391"/>
                  </a:ext>
                </a:extLst>
              </a:tr>
              <a:tr h="166216">
                <a:tc>
                  <a:txBody>
                    <a:bodyPr/>
                    <a:lstStyle/>
                    <a:p>
                      <a:pPr algn="l" fontAlgn="b"/>
                      <a:r>
                        <a:rPr lang="fr-FR" sz="1000" b="1" u="none" strike="noStrike" dirty="0">
                          <a:effectLst/>
                        </a:rPr>
                        <a:t>MEF</a:t>
                      </a:r>
                      <a:endParaRPr lang="fr-FR" sz="1000" b="1" i="0" u="none" strike="noStrike" dirty="0">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Adeline </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dirty="0">
                          <a:effectLst/>
                        </a:rPr>
                        <a:t>DENOEUD</a:t>
                      </a:r>
                      <a:endParaRPr lang="fr-FR" sz="1000" b="0" i="0" u="none" strike="noStrike" dirty="0">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3235185435"/>
                  </a:ext>
                </a:extLst>
              </a:tr>
              <a:tr h="127782">
                <a:tc>
                  <a:txBody>
                    <a:bodyPr/>
                    <a:lstStyle/>
                    <a:p>
                      <a:pPr algn="l" fontAlgn="b"/>
                      <a:r>
                        <a:rPr lang="fr-FR" sz="1000" b="1" u="none" strike="noStrike">
                          <a:effectLst/>
                        </a:rPr>
                        <a:t>MEF</a:t>
                      </a:r>
                      <a:endParaRPr lang="fr-FR" sz="1000" b="1"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Zoé</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dirty="0">
                          <a:effectLst/>
                        </a:rPr>
                        <a:t>VIGNIER</a:t>
                      </a:r>
                      <a:endParaRPr lang="fr-FR" sz="1000" b="0" i="0" u="none" strike="noStrike" dirty="0">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1409612281"/>
                  </a:ext>
                </a:extLst>
              </a:tr>
              <a:tr h="116867">
                <a:tc>
                  <a:txBody>
                    <a:bodyPr/>
                    <a:lstStyle/>
                    <a:p>
                      <a:pPr algn="l" fontAlgn="b"/>
                      <a:r>
                        <a:rPr lang="fr-FR" sz="1000" b="1" u="none" strike="noStrike" dirty="0">
                          <a:effectLst/>
                        </a:rPr>
                        <a:t>ORANO</a:t>
                      </a:r>
                      <a:endParaRPr lang="fr-FR" sz="1000" b="1" i="0" u="none" strike="noStrike" dirty="0">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Jean-Mathieu</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BONNEFOUS</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3313908010"/>
                  </a:ext>
                </a:extLst>
              </a:tr>
              <a:tr h="154672">
                <a:tc>
                  <a:txBody>
                    <a:bodyPr/>
                    <a:lstStyle/>
                    <a:p>
                      <a:pPr algn="l" fontAlgn="b"/>
                      <a:r>
                        <a:rPr lang="fr-FR" sz="1000" b="1" u="none" strike="noStrike" dirty="0">
                          <a:effectLst/>
                        </a:rPr>
                        <a:t>RATP</a:t>
                      </a:r>
                      <a:endParaRPr lang="fr-FR" sz="1000" b="1" i="0" u="none" strike="noStrike" dirty="0">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Lucie</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dirty="0">
                          <a:effectLst/>
                        </a:rPr>
                        <a:t>MERCKENS</a:t>
                      </a:r>
                      <a:endParaRPr lang="fr-FR" sz="1000" b="0" i="0" u="none" strike="noStrike" dirty="0">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3196162933"/>
                  </a:ext>
                </a:extLst>
              </a:tr>
              <a:tr h="154672">
                <a:tc>
                  <a:txBody>
                    <a:bodyPr/>
                    <a:lstStyle/>
                    <a:p>
                      <a:pPr algn="l" fontAlgn="b"/>
                      <a:r>
                        <a:rPr lang="fr-FR" sz="1000" b="1" u="none" strike="noStrike" dirty="0">
                          <a:effectLst/>
                        </a:rPr>
                        <a:t>RATP</a:t>
                      </a:r>
                      <a:endParaRPr lang="fr-FR" sz="1000" b="1" i="0" u="none" strike="noStrike" dirty="0">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dirty="0">
                          <a:effectLst/>
                        </a:rPr>
                        <a:t>Marine</a:t>
                      </a:r>
                      <a:endParaRPr lang="fr-FR" sz="1000" b="0" i="0" u="none" strike="noStrike" dirty="0">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dirty="0">
                          <a:effectLst/>
                        </a:rPr>
                        <a:t>DAUDANNE</a:t>
                      </a:r>
                      <a:endParaRPr lang="fr-FR" sz="1000" b="0" i="0" u="none" strike="noStrike" dirty="0">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3646164181"/>
                  </a:ext>
                </a:extLst>
              </a:tr>
              <a:tr h="154672">
                <a:tc>
                  <a:txBody>
                    <a:bodyPr/>
                    <a:lstStyle/>
                    <a:p>
                      <a:pPr algn="l" fontAlgn="b"/>
                      <a:r>
                        <a:rPr lang="fr-FR" sz="1000" b="1" u="none" strike="noStrike" kern="1200" dirty="0">
                          <a:solidFill>
                            <a:schemeClr val="dk1"/>
                          </a:solidFill>
                          <a:effectLst/>
                          <a:latin typeface="+mn-lt"/>
                          <a:ea typeface="+mn-ea"/>
                          <a:cs typeface="+mn-cs"/>
                        </a:rPr>
                        <a:t>RTE</a:t>
                      </a:r>
                    </a:p>
                  </a:txBody>
                  <a:tcPr marL="2531" marR="2531" marT="2531" marB="0" anchor="b">
                    <a:solidFill>
                      <a:schemeClr val="bg2"/>
                    </a:solidFill>
                  </a:tcPr>
                </a:tc>
                <a:tc>
                  <a:txBody>
                    <a:bodyPr/>
                    <a:lstStyle/>
                    <a:p>
                      <a:pPr algn="l" fontAlgn="b"/>
                      <a:r>
                        <a:rPr lang="fr-FR" sz="1000" u="none" strike="noStrike" kern="1200" dirty="0">
                          <a:solidFill>
                            <a:schemeClr val="dk1"/>
                          </a:solidFill>
                          <a:effectLst/>
                          <a:latin typeface="+mn-lt"/>
                          <a:ea typeface="+mn-ea"/>
                          <a:cs typeface="+mn-cs"/>
                        </a:rPr>
                        <a:t>Agnès</a:t>
                      </a:r>
                    </a:p>
                  </a:txBody>
                  <a:tcPr marL="2531" marR="2531" marT="2531" marB="0" anchor="b">
                    <a:solidFill>
                      <a:schemeClr val="bg2"/>
                    </a:solidFill>
                  </a:tcPr>
                </a:tc>
                <a:tc>
                  <a:txBody>
                    <a:bodyPr/>
                    <a:lstStyle/>
                    <a:p>
                      <a:pPr algn="l" fontAlgn="b"/>
                      <a:r>
                        <a:rPr lang="fr-FR" sz="1000" u="none" strike="noStrike" kern="1200" dirty="0">
                          <a:solidFill>
                            <a:schemeClr val="dk1"/>
                          </a:solidFill>
                          <a:effectLst/>
                          <a:latin typeface="+mn-lt"/>
                          <a:ea typeface="+mn-ea"/>
                          <a:cs typeface="+mn-cs"/>
                        </a:rPr>
                        <a:t>LORFEVRE</a:t>
                      </a:r>
                    </a:p>
                  </a:txBody>
                  <a:tcPr marL="2531" marR="2531" marT="2531" marB="0" anchor="b">
                    <a:solidFill>
                      <a:schemeClr val="bg2"/>
                    </a:solidFill>
                  </a:tcPr>
                </a:tc>
                <a:extLst>
                  <a:ext uri="{0D108BD9-81ED-4DB2-BD59-A6C34878D82A}">
                    <a16:rowId xmlns:a16="http://schemas.microsoft.com/office/drawing/2014/main" val="1667992333"/>
                  </a:ext>
                </a:extLst>
              </a:tr>
              <a:tr h="154672">
                <a:tc>
                  <a:txBody>
                    <a:bodyPr/>
                    <a:lstStyle/>
                    <a:p>
                      <a:pPr algn="l" fontAlgn="b"/>
                      <a:r>
                        <a:rPr lang="fr-FR" sz="1000" b="1" u="none" strike="noStrike" dirty="0">
                          <a:effectLst/>
                        </a:rPr>
                        <a:t>SANOFI</a:t>
                      </a:r>
                      <a:endParaRPr lang="fr-FR" sz="1000" b="1" i="0" u="none" strike="noStrike" dirty="0">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Stéphane</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dirty="0">
                          <a:effectLst/>
                        </a:rPr>
                        <a:t>WULC</a:t>
                      </a:r>
                      <a:endParaRPr lang="fr-FR" sz="1000" b="0" i="0" u="none" strike="noStrike" dirty="0">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2861015704"/>
                  </a:ext>
                </a:extLst>
              </a:tr>
              <a:tr h="198929">
                <a:tc>
                  <a:txBody>
                    <a:bodyPr/>
                    <a:lstStyle/>
                    <a:p>
                      <a:pPr algn="l" fontAlgn="b"/>
                      <a:r>
                        <a:rPr lang="fr-FR" sz="1000" b="1" u="none" strike="noStrike">
                          <a:effectLst/>
                        </a:rPr>
                        <a:t>SIAAP</a:t>
                      </a:r>
                      <a:endParaRPr lang="fr-FR" sz="1000" b="1"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Graciela </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dirty="0">
                          <a:effectLst/>
                        </a:rPr>
                        <a:t>LACOSTE</a:t>
                      </a:r>
                      <a:endParaRPr lang="fr-FR" sz="1000" b="0" i="0" u="none" strike="noStrike" dirty="0">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3534500307"/>
                  </a:ext>
                </a:extLst>
              </a:tr>
              <a:tr h="154672">
                <a:tc>
                  <a:txBody>
                    <a:bodyPr/>
                    <a:lstStyle/>
                    <a:p>
                      <a:pPr marL="0" algn="l" defTabSz="914331" rtl="0" eaLnBrk="1" fontAlgn="b" latinLnBrk="0" hangingPunct="1"/>
                      <a:r>
                        <a:rPr lang="fr-FR" sz="1000" b="1" u="none" strike="noStrike" kern="1200" dirty="0">
                          <a:solidFill>
                            <a:schemeClr val="dk1"/>
                          </a:solidFill>
                          <a:effectLst/>
                          <a:latin typeface="+mn-lt"/>
                          <a:ea typeface="+mn-ea"/>
                          <a:cs typeface="+mn-cs"/>
                        </a:rPr>
                        <a:t>SYSTRA</a:t>
                      </a:r>
                    </a:p>
                  </a:txBody>
                  <a:tcPr marL="2531" marR="2531" marT="2531" marB="0" anchor="b">
                    <a:solidFill>
                      <a:schemeClr val="bg2"/>
                    </a:solidFill>
                  </a:tcPr>
                </a:tc>
                <a:tc>
                  <a:txBody>
                    <a:bodyPr/>
                    <a:lstStyle/>
                    <a:p>
                      <a:pPr algn="l" fontAlgn="b"/>
                      <a:r>
                        <a:rPr lang="fr-FR" sz="1000" u="none" strike="noStrike" kern="1200" dirty="0">
                          <a:solidFill>
                            <a:schemeClr val="dk1"/>
                          </a:solidFill>
                          <a:effectLst/>
                          <a:latin typeface="+mn-lt"/>
                          <a:ea typeface="+mn-ea"/>
                          <a:cs typeface="+mn-cs"/>
                        </a:rPr>
                        <a:t>Margaux</a:t>
                      </a:r>
                    </a:p>
                  </a:txBody>
                  <a:tcPr marL="2531" marR="2531" marT="2531" marB="0" anchor="b">
                    <a:solidFill>
                      <a:schemeClr val="bg2"/>
                    </a:solidFill>
                  </a:tcPr>
                </a:tc>
                <a:tc>
                  <a:txBody>
                    <a:bodyPr/>
                    <a:lstStyle/>
                    <a:p>
                      <a:pPr algn="l" fontAlgn="b"/>
                      <a:r>
                        <a:rPr lang="fr-FR" sz="1000" u="none" strike="noStrike" kern="1200" dirty="0">
                          <a:solidFill>
                            <a:schemeClr val="dk1"/>
                          </a:solidFill>
                          <a:effectLst/>
                          <a:latin typeface="+mn-lt"/>
                          <a:ea typeface="+mn-ea"/>
                          <a:cs typeface="+mn-cs"/>
                        </a:rPr>
                        <a:t>FONTENOY</a:t>
                      </a:r>
                    </a:p>
                  </a:txBody>
                  <a:tcPr marL="2531" marR="2531" marT="2531" marB="0" anchor="b">
                    <a:solidFill>
                      <a:schemeClr val="bg2"/>
                    </a:solidFill>
                  </a:tcPr>
                </a:tc>
                <a:extLst>
                  <a:ext uri="{0D108BD9-81ED-4DB2-BD59-A6C34878D82A}">
                    <a16:rowId xmlns:a16="http://schemas.microsoft.com/office/drawing/2014/main" val="1529643115"/>
                  </a:ext>
                </a:extLst>
              </a:tr>
              <a:tr h="154672">
                <a:tc>
                  <a:txBody>
                    <a:bodyPr/>
                    <a:lstStyle/>
                    <a:p>
                      <a:pPr algn="l" fontAlgn="b"/>
                      <a:r>
                        <a:rPr lang="fr-FR" sz="1000" b="1" u="none" strike="noStrike" dirty="0">
                          <a:effectLst/>
                        </a:rPr>
                        <a:t>SYSTRA</a:t>
                      </a:r>
                      <a:endParaRPr lang="fr-FR" sz="1000" b="1" i="0" u="none" strike="noStrike" dirty="0">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dirty="0">
                          <a:effectLst/>
                        </a:rPr>
                        <a:t>Brigitte</a:t>
                      </a:r>
                      <a:endParaRPr lang="fr-FR" sz="1000" b="0" i="0" u="none" strike="noStrike" dirty="0">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dirty="0">
                          <a:effectLst/>
                        </a:rPr>
                        <a:t>VERCHERE</a:t>
                      </a:r>
                      <a:endParaRPr lang="fr-FR" sz="1000" b="0" i="0" u="none" strike="noStrike" dirty="0">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3942621475"/>
                  </a:ext>
                </a:extLst>
              </a:tr>
              <a:tr h="154672">
                <a:tc>
                  <a:txBody>
                    <a:bodyPr/>
                    <a:lstStyle/>
                    <a:p>
                      <a:pPr algn="l" fontAlgn="b"/>
                      <a:r>
                        <a:rPr lang="fr-FR" sz="1000" b="1" u="none" strike="noStrike" dirty="0">
                          <a:effectLst/>
                        </a:rPr>
                        <a:t>THALES</a:t>
                      </a:r>
                      <a:endParaRPr lang="fr-FR" sz="1000" b="1" i="0" u="none" strike="noStrike" dirty="0">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a:effectLst/>
                        </a:rPr>
                        <a:t>Vincent </a:t>
                      </a:r>
                      <a:endParaRPr lang="fr-FR" sz="1000" b="0" i="0" u="none" strike="noStrike">
                        <a:solidFill>
                          <a:srgbClr val="000000"/>
                        </a:solidFill>
                        <a:effectLst/>
                        <a:latin typeface="Calibri" panose="020F0502020204030204" pitchFamily="34" charset="0"/>
                      </a:endParaRPr>
                    </a:p>
                  </a:txBody>
                  <a:tcPr marL="2531" marR="2531" marT="2531" marB="0" anchor="b">
                    <a:solidFill>
                      <a:schemeClr val="bg2"/>
                    </a:solidFill>
                  </a:tcPr>
                </a:tc>
                <a:tc>
                  <a:txBody>
                    <a:bodyPr/>
                    <a:lstStyle/>
                    <a:p>
                      <a:pPr algn="l" fontAlgn="b"/>
                      <a:r>
                        <a:rPr lang="fr-FR" sz="1000" u="none" strike="noStrike" dirty="0">
                          <a:effectLst/>
                        </a:rPr>
                        <a:t>FLORENT</a:t>
                      </a:r>
                      <a:endParaRPr lang="fr-FR" sz="1000" b="0" i="0" u="none" strike="noStrike" dirty="0">
                        <a:solidFill>
                          <a:srgbClr val="000000"/>
                        </a:solidFill>
                        <a:effectLst/>
                        <a:latin typeface="Calibri" panose="020F0502020204030204" pitchFamily="34" charset="0"/>
                      </a:endParaRPr>
                    </a:p>
                  </a:txBody>
                  <a:tcPr marL="2531" marR="2531" marT="2531" marB="0" anchor="b">
                    <a:solidFill>
                      <a:schemeClr val="bg2"/>
                    </a:solidFill>
                  </a:tcPr>
                </a:tc>
                <a:extLst>
                  <a:ext uri="{0D108BD9-81ED-4DB2-BD59-A6C34878D82A}">
                    <a16:rowId xmlns:a16="http://schemas.microsoft.com/office/drawing/2014/main" val="115437277"/>
                  </a:ext>
                </a:extLst>
              </a:tr>
            </a:tbl>
          </a:graphicData>
        </a:graphic>
      </p:graphicFrame>
      <p:graphicFrame>
        <p:nvGraphicFramePr>
          <p:cNvPr id="4" name="Tableau 4">
            <a:extLst>
              <a:ext uri="{FF2B5EF4-FFF2-40B4-BE49-F238E27FC236}">
                <a16:creationId xmlns:a16="http://schemas.microsoft.com/office/drawing/2014/main" id="{3851585A-C550-4F08-8AA8-2A5C3ADDE995}"/>
              </a:ext>
            </a:extLst>
          </p:cNvPr>
          <p:cNvGraphicFramePr>
            <a:graphicFrameLocks noGrp="1"/>
          </p:cNvGraphicFramePr>
          <p:nvPr>
            <p:extLst>
              <p:ext uri="{D42A27DB-BD31-4B8C-83A1-F6EECF244321}">
                <p14:modId xmlns:p14="http://schemas.microsoft.com/office/powerpoint/2010/main" val="3984738063"/>
              </p:ext>
            </p:extLst>
          </p:nvPr>
        </p:nvGraphicFramePr>
        <p:xfrm>
          <a:off x="6228184" y="1275606"/>
          <a:ext cx="2759968" cy="1254760"/>
        </p:xfrm>
        <a:graphic>
          <a:graphicData uri="http://schemas.openxmlformats.org/drawingml/2006/table">
            <a:tbl>
              <a:tblPr firstRow="1" bandRow="1">
                <a:tableStyleId>{2D5ABB26-0587-4C30-8999-92F81FD0307C}</a:tableStyleId>
              </a:tblPr>
              <a:tblGrid>
                <a:gridCol w="2759968">
                  <a:extLst>
                    <a:ext uri="{9D8B030D-6E8A-4147-A177-3AD203B41FA5}">
                      <a16:colId xmlns:a16="http://schemas.microsoft.com/office/drawing/2014/main" val="4062338699"/>
                    </a:ext>
                  </a:extLst>
                </a:gridCol>
              </a:tblGrid>
              <a:tr h="216024">
                <a:tc>
                  <a:txBody>
                    <a:bodyPr/>
                    <a:lstStyle/>
                    <a:p>
                      <a:r>
                        <a:rPr lang="fr-FR" sz="1000" b="1" u="none" strike="noStrike" kern="1200" dirty="0">
                          <a:solidFill>
                            <a:schemeClr val="dk1"/>
                          </a:solidFill>
                          <a:effectLst/>
                          <a:latin typeface="+mn-lt"/>
                          <a:ea typeface="+mn-ea"/>
                          <a:cs typeface="+mn-cs"/>
                        </a:rPr>
                        <a:t>Equipe ARCHIFILTRE</a:t>
                      </a:r>
                    </a:p>
                  </a:txBody>
                  <a:tcPr/>
                </a:tc>
                <a:extLst>
                  <a:ext uri="{0D108BD9-81ED-4DB2-BD59-A6C34878D82A}">
                    <a16:rowId xmlns:a16="http://schemas.microsoft.com/office/drawing/2014/main" val="2325601502"/>
                  </a:ext>
                </a:extLst>
              </a:tr>
              <a:tr h="370840">
                <a:tc>
                  <a:txBody>
                    <a:bodyPr/>
                    <a:lstStyle/>
                    <a:p>
                      <a:r>
                        <a:rPr lang="fr-FR" sz="1000" u="none" strike="noStrike" kern="1200" dirty="0">
                          <a:solidFill>
                            <a:schemeClr val="dk1"/>
                          </a:solidFill>
                          <a:effectLst/>
                          <a:latin typeface="+mn-lt"/>
                          <a:ea typeface="+mn-ea"/>
                          <a:cs typeface="+mn-cs"/>
                        </a:rPr>
                        <a:t>Chloé</a:t>
                      </a:r>
                      <a:r>
                        <a:rPr lang="fr-FR" dirty="0"/>
                        <a:t> </a:t>
                      </a:r>
                      <a:r>
                        <a:rPr lang="fr-FR" sz="1000" u="none" strike="noStrike" kern="1200" dirty="0">
                          <a:solidFill>
                            <a:schemeClr val="dk1"/>
                          </a:solidFill>
                          <a:effectLst/>
                          <a:latin typeface="+mn-lt"/>
                          <a:ea typeface="+mn-ea"/>
                          <a:cs typeface="+mn-cs"/>
                        </a:rPr>
                        <a:t>MOSER</a:t>
                      </a:r>
                    </a:p>
                    <a:p>
                      <a:r>
                        <a:rPr lang="fr-FR" sz="1000" u="none" strike="noStrike" kern="1200" dirty="0">
                          <a:solidFill>
                            <a:schemeClr val="dk1"/>
                          </a:solidFill>
                          <a:effectLst/>
                          <a:latin typeface="+mn-lt"/>
                          <a:ea typeface="+mn-ea"/>
                          <a:cs typeface="+mn-cs"/>
                        </a:rPr>
                        <a:t>Thibaut</a:t>
                      </a:r>
                      <a:r>
                        <a:rPr lang="fr-FR" dirty="0"/>
                        <a:t> </a:t>
                      </a:r>
                      <a:r>
                        <a:rPr lang="fr-FR" sz="1000" u="none" strike="noStrike" kern="1200" dirty="0">
                          <a:solidFill>
                            <a:schemeClr val="dk1"/>
                          </a:solidFill>
                          <a:effectLst/>
                          <a:latin typeface="+mn-lt"/>
                          <a:ea typeface="+mn-ea"/>
                          <a:cs typeface="+mn-cs"/>
                        </a:rPr>
                        <a:t>LARREDE</a:t>
                      </a:r>
                    </a:p>
                  </a:txBody>
                  <a:tcPr/>
                </a:tc>
                <a:extLst>
                  <a:ext uri="{0D108BD9-81ED-4DB2-BD59-A6C34878D82A}">
                    <a16:rowId xmlns:a16="http://schemas.microsoft.com/office/drawing/2014/main" val="1926243620"/>
                  </a:ext>
                </a:extLst>
              </a:tr>
              <a:tr h="370840">
                <a:tc>
                  <a:txBody>
                    <a:bodyPr/>
                    <a:lstStyle/>
                    <a:p>
                      <a:endParaRPr lang="fr-FR" dirty="0"/>
                    </a:p>
                  </a:txBody>
                  <a:tcPr/>
                </a:tc>
                <a:extLst>
                  <a:ext uri="{0D108BD9-81ED-4DB2-BD59-A6C34878D82A}">
                    <a16:rowId xmlns:a16="http://schemas.microsoft.com/office/drawing/2014/main" val="3053438848"/>
                  </a:ext>
                </a:extLst>
              </a:tr>
            </a:tbl>
          </a:graphicData>
        </a:graphic>
      </p:graphicFrame>
    </p:spTree>
    <p:extLst>
      <p:ext uri="{BB962C8B-B14F-4D97-AF65-F5344CB8AC3E}">
        <p14:creationId xmlns:p14="http://schemas.microsoft.com/office/powerpoint/2010/main" val="86844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pic>
        <p:nvPicPr>
          <p:cNvPr id="4" name="Google Shape;688;p61">
            <a:extLst>
              <a:ext uri="{FF2B5EF4-FFF2-40B4-BE49-F238E27FC236}">
                <a16:creationId xmlns:a16="http://schemas.microsoft.com/office/drawing/2014/main" id="{A4086152-A641-4A5A-B202-9FF3E58C102F}"/>
              </a:ext>
            </a:extLst>
          </p:cNvPr>
          <p:cNvPicPr preferRelativeResize="0"/>
          <p:nvPr/>
        </p:nvPicPr>
        <p:blipFill rotWithShape="1">
          <a:blip r:embed="rId3">
            <a:alphaModFix/>
          </a:blip>
          <a:srcRect r="8533"/>
          <a:stretch/>
        </p:blipFill>
        <p:spPr>
          <a:xfrm>
            <a:off x="6393804" y="2169041"/>
            <a:ext cx="2633238" cy="1927309"/>
          </a:xfrm>
          <a:prstGeom prst="rect">
            <a:avLst/>
          </a:prstGeom>
          <a:noFill/>
          <a:ln>
            <a:noFill/>
          </a:ln>
        </p:spPr>
      </p:pic>
      <p:pic>
        <p:nvPicPr>
          <p:cNvPr id="5" name="Google Shape;774;p64">
            <a:extLst>
              <a:ext uri="{FF2B5EF4-FFF2-40B4-BE49-F238E27FC236}">
                <a16:creationId xmlns:a16="http://schemas.microsoft.com/office/drawing/2014/main" id="{6D3E1466-4D85-4222-A589-1551F27910DD}"/>
              </a:ext>
            </a:extLst>
          </p:cNvPr>
          <p:cNvPicPr preferRelativeResize="0"/>
          <p:nvPr/>
        </p:nvPicPr>
        <p:blipFill>
          <a:blip r:embed="rId4">
            <a:alphaModFix/>
          </a:blip>
          <a:stretch>
            <a:fillRect/>
          </a:stretch>
        </p:blipFill>
        <p:spPr>
          <a:xfrm>
            <a:off x="116958" y="2281577"/>
            <a:ext cx="2633239" cy="1814773"/>
          </a:xfrm>
          <a:prstGeom prst="rect">
            <a:avLst/>
          </a:prstGeom>
          <a:noFill/>
          <a:ln>
            <a:noFill/>
          </a:ln>
        </p:spPr>
      </p:pic>
      <p:pic>
        <p:nvPicPr>
          <p:cNvPr id="6" name="Google Shape;876;p68">
            <a:extLst>
              <a:ext uri="{FF2B5EF4-FFF2-40B4-BE49-F238E27FC236}">
                <a16:creationId xmlns:a16="http://schemas.microsoft.com/office/drawing/2014/main" id="{5E8F4346-EBE6-46BB-AECB-CB0DDD51A71F}"/>
              </a:ext>
            </a:extLst>
          </p:cNvPr>
          <p:cNvPicPr preferRelativeResize="0"/>
          <p:nvPr/>
        </p:nvPicPr>
        <p:blipFill>
          <a:blip r:embed="rId5">
            <a:alphaModFix/>
          </a:blip>
          <a:stretch>
            <a:fillRect/>
          </a:stretch>
        </p:blipFill>
        <p:spPr>
          <a:xfrm>
            <a:off x="4114051" y="0"/>
            <a:ext cx="915897" cy="78680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descr="Titre / Title"/>
          <p:cNvSpPr>
            <a:spLocks noGrp="1" noChangeArrowheads="1"/>
          </p:cNvSpPr>
          <p:nvPr>
            <p:ph type="ctrTitle"/>
          </p:nvPr>
        </p:nvSpPr>
        <p:spPr/>
        <p:txBody>
          <a:bodyPr/>
          <a:lstStyle/>
          <a:p>
            <a:r>
              <a:rPr lang="fr-FR" dirty="0"/>
              <a:t>CR2PA Atelier </a:t>
            </a:r>
            <a:r>
              <a:rPr lang="fr-FR" dirty="0" err="1"/>
              <a:t>Archifiltre</a:t>
            </a:r>
            <a:endParaRPr lang="fr-FR" dirty="0"/>
          </a:p>
        </p:txBody>
      </p:sp>
      <p:sp>
        <p:nvSpPr>
          <p:cNvPr id="4100" name="Rectangle 3"/>
          <p:cNvSpPr>
            <a:spLocks noGrp="1" noChangeArrowheads="1"/>
          </p:cNvSpPr>
          <p:nvPr>
            <p:ph type="subTitle" idx="1"/>
          </p:nvPr>
        </p:nvSpPr>
        <p:spPr>
          <a:xfrm>
            <a:off x="302049" y="3134826"/>
            <a:ext cx="4918023" cy="1169551"/>
          </a:xfrm>
        </p:spPr>
        <p:txBody>
          <a:bodyPr/>
          <a:lstStyle/>
          <a:p>
            <a:r>
              <a:rPr lang="fr-FR" dirty="0"/>
              <a:t>RETEX Thales sur outil AGAP</a:t>
            </a:r>
          </a:p>
          <a:p>
            <a:endParaRPr lang="fr-FR" dirty="0"/>
          </a:p>
          <a:p>
            <a:r>
              <a:rPr lang="fr-FR" dirty="0"/>
              <a:t>27 JANVIER 2021</a:t>
            </a:r>
          </a:p>
          <a:p>
            <a:endParaRPr lang="fr-FR" dirty="0"/>
          </a:p>
          <a:p>
            <a:r>
              <a:rPr lang="fr-FR" dirty="0"/>
              <a:t>TDMSFR63839910-00</a:t>
            </a:r>
          </a:p>
        </p:txBody>
      </p:sp>
      <p:sp>
        <p:nvSpPr>
          <p:cNvPr id="4101" name="Rectangle 4"/>
          <p:cNvSpPr>
            <a:spLocks noChangeArrowheads="1"/>
          </p:cNvSpPr>
          <p:nvPr/>
        </p:nvSpPr>
        <p:spPr bwMode="auto">
          <a:xfrm>
            <a:off x="291046" y="4047798"/>
            <a:ext cx="6537325" cy="553998"/>
          </a:xfrm>
          <a:prstGeom prst="rect">
            <a:avLst/>
          </a:prstGeom>
          <a:noFill/>
          <a:ln>
            <a:noFill/>
          </a:ln>
          <a:effectLst/>
          <a:extLst>
            <a:ext uri="{909E8E84-426E-40DD-AFC4-6F175D3DCCD1}">
              <a14:hiddenFill xmlns:a14="http://schemas.microsoft.com/office/drawing/2010/main">
                <a:solidFill>
                  <a:srgbClr val="323265"/>
                </a:solidFill>
              </a14:hiddenFill>
            </a:ext>
            <a:ext uri="{91240B29-F687-4F45-9708-019B960494DF}">
              <a14:hiddenLine xmlns:a14="http://schemas.microsoft.com/office/drawing/2010/main" w="9525">
                <a:solidFill>
                  <a:srgbClr val="A7C1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marL="0" marR="0" lvl="0" indent="0" algn="l" defTabSz="457200" rtl="0" eaLnBrk="1" fontAlgn="base" latinLnBrk="0" hangingPunct="1">
              <a:lnSpc>
                <a:spcPct val="100000"/>
              </a:lnSpc>
              <a:spcBef>
                <a:spcPct val="80000"/>
              </a:spcBef>
              <a:spcAft>
                <a:spcPct val="20000"/>
              </a:spcAft>
              <a:buClr>
                <a:srgbClr val="FF6600"/>
              </a:buClr>
              <a:buSzPct val="80000"/>
              <a:buFont typeface="Wingdings 2" pitchFamily="18" charset="2"/>
              <a:buNone/>
              <a:tabLst/>
              <a:defRPr/>
            </a:pPr>
            <a:r>
              <a:rPr kumimoji="0" lang="fr-FR" sz="1800" b="0" i="0" u="none" strike="noStrike" kern="1200" cap="none" spc="0" normalizeH="0" baseline="0" noProof="0" dirty="0">
                <a:ln>
                  <a:noFill/>
                </a:ln>
                <a:solidFill>
                  <a:srgbClr val="333366"/>
                </a:solidFill>
                <a:effectLst/>
                <a:uLnTx/>
                <a:uFillTx/>
                <a:latin typeface="Century Gothic" pitchFamily="34" charset="0"/>
                <a:ea typeface="+mn-ea"/>
                <a:cs typeface="+mn-cs"/>
              </a:rPr>
              <a:t> </a:t>
            </a:r>
            <a:r>
              <a:rPr kumimoji="0" lang="fr-FR" sz="1800" b="1" i="0" u="none" strike="noStrike" kern="1200" cap="none" spc="0" normalizeH="0" baseline="0" noProof="0" dirty="0">
                <a:ln>
                  <a:noFill/>
                </a:ln>
                <a:solidFill>
                  <a:srgbClr val="333366"/>
                </a:solidFill>
                <a:effectLst/>
                <a:uLnTx/>
                <a:uFillTx/>
                <a:latin typeface="Century Gothic" pitchFamily="34" charset="0"/>
                <a:ea typeface="+mn-ea"/>
                <a:cs typeface="+mn-cs"/>
              </a:rPr>
              <a:t> </a:t>
            </a:r>
            <a:br>
              <a:rPr kumimoji="0" lang="fr-FR" sz="1800" b="1" i="1" u="none" strike="noStrike" kern="1200" cap="none" spc="0" normalizeH="0" baseline="0" noProof="0" dirty="0">
                <a:ln>
                  <a:noFill/>
                </a:ln>
                <a:solidFill>
                  <a:srgbClr val="333366"/>
                </a:solidFill>
                <a:effectLst/>
                <a:uLnTx/>
                <a:uFillTx/>
                <a:latin typeface="Arial Black" pitchFamily="34" charset="0"/>
                <a:ea typeface="+mn-ea"/>
                <a:cs typeface="+mn-cs"/>
              </a:rPr>
            </a:br>
            <a:endParaRPr kumimoji="0" lang="fr-FR" sz="1800" b="0" i="1" u="none" strike="noStrike" kern="1200" cap="none" spc="0" normalizeH="0" baseline="0" noProof="0" dirty="0">
              <a:ln>
                <a:noFill/>
              </a:ln>
              <a:solidFill>
                <a:srgbClr val="333366"/>
              </a:solidFill>
              <a:effectLst/>
              <a:uLnTx/>
              <a:uFillTx/>
              <a:latin typeface="Arial Black" pitchFamily="34" charset="0"/>
              <a:ea typeface="+mn-ea"/>
              <a:cs typeface="+mn-cs"/>
            </a:endParaRPr>
          </a:p>
        </p:txBody>
      </p:sp>
    </p:spTree>
    <p:extLst>
      <p:ext uri="{BB962C8B-B14F-4D97-AF65-F5344CB8AC3E}">
        <p14:creationId xmlns:p14="http://schemas.microsoft.com/office/powerpoint/2010/main" val="4261433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a:t>Sommaire</a:t>
            </a:r>
          </a:p>
        </p:txBody>
      </p:sp>
      <p:sp>
        <p:nvSpPr>
          <p:cNvPr id="5123" name="Rectangle 3"/>
          <p:cNvSpPr>
            <a:spLocks noGrp="1" noChangeArrowheads="1"/>
          </p:cNvSpPr>
          <p:nvPr>
            <p:ph type="body" idx="1"/>
          </p:nvPr>
        </p:nvSpPr>
        <p:spPr/>
        <p:txBody>
          <a:bodyPr/>
          <a:lstStyle/>
          <a:p>
            <a:r>
              <a:rPr lang="fr-FR" dirty="0"/>
              <a:t>Le contexte</a:t>
            </a:r>
          </a:p>
          <a:p>
            <a:r>
              <a:rPr lang="fr-FR" dirty="0"/>
              <a:t>Les fonctionnalités d’AGAP (outil d’Analyse et de Génération de l’Arborescence et du fichier Pivot)</a:t>
            </a:r>
          </a:p>
          <a:p>
            <a:pPr lvl="1"/>
            <a:r>
              <a:rPr lang="fr-FR" dirty="0"/>
              <a:t>Analyse</a:t>
            </a:r>
          </a:p>
          <a:p>
            <a:pPr lvl="1"/>
            <a:r>
              <a:rPr lang="fr-FR" dirty="0"/>
              <a:t>Transformation</a:t>
            </a:r>
          </a:p>
          <a:p>
            <a:r>
              <a:rPr lang="fr-FR" dirty="0" err="1"/>
              <a:t>Retex</a:t>
            </a:r>
            <a:endParaRPr lang="fr-FR" dirty="0"/>
          </a:p>
        </p:txBody>
      </p:sp>
    </p:spTree>
    <p:extLst>
      <p:ext uri="{BB962C8B-B14F-4D97-AF65-F5344CB8AC3E}">
        <p14:creationId xmlns:p14="http://schemas.microsoft.com/office/powerpoint/2010/main" val="4067967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Contexte</a:t>
            </a:r>
          </a:p>
        </p:txBody>
      </p:sp>
      <p:sp>
        <p:nvSpPr>
          <p:cNvPr id="5123" name="Rectangle 3"/>
          <p:cNvSpPr>
            <a:spLocks noGrp="1" noChangeArrowheads="1"/>
          </p:cNvSpPr>
          <p:nvPr>
            <p:ph type="body" idx="1"/>
          </p:nvPr>
        </p:nvSpPr>
        <p:spPr/>
        <p:txBody>
          <a:bodyPr/>
          <a:lstStyle/>
          <a:p>
            <a:r>
              <a:rPr lang="fr-FR" dirty="0"/>
              <a:t>Origine</a:t>
            </a:r>
          </a:p>
          <a:p>
            <a:pPr lvl="1"/>
            <a:r>
              <a:rPr lang="fr-FR" dirty="0"/>
              <a:t>Historique : Espaces partagés Windows utilisés pour collaborer</a:t>
            </a:r>
          </a:p>
          <a:p>
            <a:pPr lvl="1"/>
            <a:r>
              <a:rPr lang="fr-FR" dirty="0"/>
              <a:t>Cible : Migration vers ECM et archivage SAE</a:t>
            </a:r>
          </a:p>
          <a:p>
            <a:r>
              <a:rPr lang="fr-FR" dirty="0"/>
              <a:t>Objectifs</a:t>
            </a:r>
          </a:p>
          <a:p>
            <a:pPr lvl="1"/>
            <a:r>
              <a:rPr lang="fr-FR" dirty="0"/>
              <a:t>Mettre à disposition des utilisateurs un outil facilitant l’analyse d’une arborescence Windows</a:t>
            </a:r>
          </a:p>
          <a:p>
            <a:pPr lvl="1"/>
            <a:r>
              <a:rPr lang="fr-FR" dirty="0"/>
              <a:t>Transformer les données pour la migration ou l’archivage</a:t>
            </a:r>
            <a:br>
              <a:rPr lang="fr-FR" dirty="0"/>
            </a:br>
            <a:r>
              <a:rPr lang="fr-FR" dirty="0"/>
              <a:t> </a:t>
            </a:r>
          </a:p>
          <a:p>
            <a:r>
              <a:rPr lang="fr-FR" dirty="0"/>
              <a:t>Réalisation</a:t>
            </a:r>
          </a:p>
          <a:p>
            <a:pPr lvl="1"/>
            <a:r>
              <a:rPr lang="fr-FR" dirty="0"/>
              <a:t>Développement en VBA Excel</a:t>
            </a:r>
          </a:p>
          <a:p>
            <a:pPr lvl="1"/>
            <a:r>
              <a:rPr lang="fr-FR" dirty="0"/>
              <a:t>Exécution depuis un fichier Excel (onglets Résultats, Log, Erreurs)</a:t>
            </a:r>
          </a:p>
        </p:txBody>
      </p:sp>
    </p:spTree>
    <p:extLst>
      <p:ext uri="{BB962C8B-B14F-4D97-AF65-F5344CB8AC3E}">
        <p14:creationId xmlns:p14="http://schemas.microsoft.com/office/powerpoint/2010/main" val="319053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FR" dirty="0"/>
              <a:t>Exécution : en entrée</a:t>
            </a:r>
          </a:p>
        </p:txBody>
      </p:sp>
      <p:sp>
        <p:nvSpPr>
          <p:cNvPr id="6147" name="Espace réservé du contenu 2"/>
          <p:cNvSpPr>
            <a:spLocks noGrp="1"/>
          </p:cNvSpPr>
          <p:nvPr>
            <p:ph idx="1"/>
          </p:nvPr>
        </p:nvSpPr>
        <p:spPr/>
        <p:txBody>
          <a:bodyPr/>
          <a:lstStyle/>
          <a:p>
            <a:r>
              <a:rPr lang="fr-FR" dirty="0"/>
              <a:t>Le répertoire de tête à analyser</a:t>
            </a:r>
          </a:p>
          <a:p>
            <a:r>
              <a:rPr lang="fr-FR" dirty="0"/>
              <a:t>Le nombre de niveaux (permet d’affiner)</a:t>
            </a:r>
          </a:p>
          <a:p>
            <a:r>
              <a:rPr lang="fr-FR" dirty="0"/>
              <a:t>Le paramétrage</a:t>
            </a:r>
          </a:p>
        </p:txBody>
      </p:sp>
      <p:pic>
        <p:nvPicPr>
          <p:cNvPr id="2" name="Image 1"/>
          <p:cNvPicPr>
            <a:picLocks noChangeAspect="1"/>
          </p:cNvPicPr>
          <p:nvPr/>
        </p:nvPicPr>
        <p:blipFill>
          <a:blip r:embed="rId2"/>
          <a:stretch>
            <a:fillRect/>
          </a:stretch>
        </p:blipFill>
        <p:spPr>
          <a:xfrm>
            <a:off x="535767" y="2199631"/>
            <a:ext cx="8048653" cy="2310778"/>
          </a:xfrm>
          <a:prstGeom prst="rect">
            <a:avLst/>
          </a:prstGeom>
        </p:spPr>
      </p:pic>
    </p:spTree>
    <p:extLst>
      <p:ext uri="{BB962C8B-B14F-4D97-AF65-F5344CB8AC3E}">
        <p14:creationId xmlns:p14="http://schemas.microsoft.com/office/powerpoint/2010/main" val="1878059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FR" dirty="0"/>
              <a:t>Exécution : Résultats </a:t>
            </a:r>
            <a:r>
              <a:rPr lang="fr-FR" dirty="0">
                <a:sym typeface="Wingdings" panose="05000000000000000000" pitchFamily="2" charset="2"/>
              </a:rPr>
              <a:t> </a:t>
            </a:r>
            <a:r>
              <a:rPr lang="fr-FR" dirty="0"/>
              <a:t>arborescence </a:t>
            </a:r>
            <a:r>
              <a:rPr lang="fr-FR" dirty="0" err="1"/>
              <a:t>windows</a:t>
            </a:r>
            <a:r>
              <a:rPr lang="fr-FR" dirty="0"/>
              <a:t> sous Excel</a:t>
            </a:r>
          </a:p>
        </p:txBody>
      </p:sp>
      <p:pic>
        <p:nvPicPr>
          <p:cNvPr id="3" name="Image 2"/>
          <p:cNvPicPr>
            <a:picLocks noChangeAspect="1"/>
          </p:cNvPicPr>
          <p:nvPr/>
        </p:nvPicPr>
        <p:blipFill>
          <a:blip r:embed="rId2"/>
          <a:stretch>
            <a:fillRect/>
          </a:stretch>
        </p:blipFill>
        <p:spPr>
          <a:xfrm>
            <a:off x="154113" y="1590880"/>
            <a:ext cx="8850272" cy="2200283"/>
          </a:xfrm>
          <a:prstGeom prst="rect">
            <a:avLst/>
          </a:prstGeom>
        </p:spPr>
      </p:pic>
    </p:spTree>
    <p:extLst>
      <p:ext uri="{BB962C8B-B14F-4D97-AF65-F5344CB8AC3E}">
        <p14:creationId xmlns:p14="http://schemas.microsoft.com/office/powerpoint/2010/main" val="3236485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FR" dirty="0"/>
              <a:t>Exécution : Log (« warnings ») </a:t>
            </a:r>
            <a:r>
              <a:rPr lang="fr-FR" dirty="0">
                <a:sym typeface="Wingdings" panose="05000000000000000000" pitchFamily="2" charset="2"/>
              </a:rPr>
              <a:t> fichiers conservés</a:t>
            </a:r>
            <a:endParaRPr lang="fr-FR" dirty="0"/>
          </a:p>
        </p:txBody>
      </p:sp>
      <p:pic>
        <p:nvPicPr>
          <p:cNvPr id="2" name="Image 1"/>
          <p:cNvPicPr>
            <a:picLocks noChangeAspect="1"/>
          </p:cNvPicPr>
          <p:nvPr/>
        </p:nvPicPr>
        <p:blipFill>
          <a:blip r:embed="rId2"/>
          <a:stretch>
            <a:fillRect/>
          </a:stretch>
        </p:blipFill>
        <p:spPr>
          <a:xfrm>
            <a:off x="186317" y="1398588"/>
            <a:ext cx="8834865" cy="1603712"/>
          </a:xfrm>
          <a:prstGeom prst="rect">
            <a:avLst/>
          </a:prstGeom>
        </p:spPr>
      </p:pic>
    </p:spTree>
    <p:extLst>
      <p:ext uri="{BB962C8B-B14F-4D97-AF65-F5344CB8AC3E}">
        <p14:creationId xmlns:p14="http://schemas.microsoft.com/office/powerpoint/2010/main" val="1637410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FR" dirty="0"/>
              <a:t>Exécution : Erreurs </a:t>
            </a:r>
            <a:r>
              <a:rPr lang="fr-FR" dirty="0">
                <a:sym typeface="Wingdings" panose="05000000000000000000" pitchFamily="2" charset="2"/>
              </a:rPr>
              <a:t> fichiers non repris</a:t>
            </a:r>
            <a:endParaRPr lang="fr-FR" dirty="0"/>
          </a:p>
        </p:txBody>
      </p:sp>
      <p:pic>
        <p:nvPicPr>
          <p:cNvPr id="2" name="Image 1"/>
          <p:cNvPicPr>
            <a:picLocks noChangeAspect="1"/>
          </p:cNvPicPr>
          <p:nvPr/>
        </p:nvPicPr>
        <p:blipFill>
          <a:blip r:embed="rId2"/>
          <a:stretch>
            <a:fillRect/>
          </a:stretch>
        </p:blipFill>
        <p:spPr>
          <a:xfrm>
            <a:off x="191267" y="1457088"/>
            <a:ext cx="8824965" cy="2437244"/>
          </a:xfrm>
          <a:prstGeom prst="rect">
            <a:avLst/>
          </a:prstGeom>
        </p:spPr>
      </p:pic>
    </p:spTree>
    <p:extLst>
      <p:ext uri="{BB962C8B-B14F-4D97-AF65-F5344CB8AC3E}">
        <p14:creationId xmlns:p14="http://schemas.microsoft.com/office/powerpoint/2010/main" val="1927928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FR" dirty="0"/>
              <a:t>Fonctionnalités : Analyse</a:t>
            </a:r>
          </a:p>
        </p:txBody>
      </p:sp>
      <p:graphicFrame>
        <p:nvGraphicFramePr>
          <p:cNvPr id="3" name="Espace réservé du contenu 2"/>
          <p:cNvGraphicFramePr>
            <a:graphicFrameLocks noGrp="1"/>
          </p:cNvGraphicFramePr>
          <p:nvPr>
            <p:ph idx="1"/>
          </p:nvPr>
        </p:nvGraphicFramePr>
        <p:xfrm>
          <a:off x="179388" y="696913"/>
          <a:ext cx="8761412" cy="3947160"/>
        </p:xfrm>
        <a:graphic>
          <a:graphicData uri="http://schemas.openxmlformats.org/drawingml/2006/table">
            <a:tbl>
              <a:tblPr firstRow="1" bandRow="1">
                <a:tableStyleId>{5C22544A-7EE6-4342-B048-85BDC9FD1C3A}</a:tableStyleId>
              </a:tblPr>
              <a:tblGrid>
                <a:gridCol w="2522561">
                  <a:extLst>
                    <a:ext uri="{9D8B030D-6E8A-4147-A177-3AD203B41FA5}">
                      <a16:colId xmlns:a16="http://schemas.microsoft.com/office/drawing/2014/main" val="1724242974"/>
                    </a:ext>
                  </a:extLst>
                </a:gridCol>
                <a:gridCol w="6238851">
                  <a:extLst>
                    <a:ext uri="{9D8B030D-6E8A-4147-A177-3AD203B41FA5}">
                      <a16:colId xmlns:a16="http://schemas.microsoft.com/office/drawing/2014/main" val="2145931805"/>
                    </a:ext>
                  </a:extLst>
                </a:gridCol>
              </a:tblGrid>
              <a:tr h="370840">
                <a:tc>
                  <a:txBody>
                    <a:bodyPr/>
                    <a:lstStyle/>
                    <a:p>
                      <a:pPr algn="ctr"/>
                      <a:r>
                        <a:rPr lang="fr-FR" dirty="0"/>
                        <a:t>Fonction</a:t>
                      </a:r>
                    </a:p>
                  </a:txBody>
                  <a:tcPr/>
                </a:tc>
                <a:tc>
                  <a:txBody>
                    <a:bodyPr/>
                    <a:lstStyle/>
                    <a:p>
                      <a:pPr algn="ctr"/>
                      <a:r>
                        <a:rPr lang="fr-FR" dirty="0"/>
                        <a:t>Description</a:t>
                      </a:r>
                    </a:p>
                  </a:txBody>
                  <a:tcPr/>
                </a:tc>
                <a:extLst>
                  <a:ext uri="{0D108BD9-81ED-4DB2-BD59-A6C34878D82A}">
                    <a16:rowId xmlns:a16="http://schemas.microsoft.com/office/drawing/2014/main" val="2422352295"/>
                  </a:ext>
                </a:extLst>
              </a:tr>
              <a:tr h="370840">
                <a:tc>
                  <a:txBody>
                    <a:bodyPr/>
                    <a:lstStyle/>
                    <a:p>
                      <a:r>
                        <a:rPr lang="fr-FR" dirty="0"/>
                        <a:t>Extension de fichiers</a:t>
                      </a:r>
                    </a:p>
                  </a:txBody>
                  <a:tcPr/>
                </a:tc>
                <a:tc>
                  <a:txBody>
                    <a:bodyPr/>
                    <a:lstStyle/>
                    <a:p>
                      <a:r>
                        <a:rPr lang="fr-FR" dirty="0"/>
                        <a:t>Gestion d’une liste paramétrable d’extensions autorisées ou interdites</a:t>
                      </a:r>
                    </a:p>
                  </a:txBody>
                  <a:tcPr/>
                </a:tc>
                <a:extLst>
                  <a:ext uri="{0D108BD9-81ED-4DB2-BD59-A6C34878D82A}">
                    <a16:rowId xmlns:a16="http://schemas.microsoft.com/office/drawing/2014/main" val="286373455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Fichier caché</a:t>
                      </a:r>
                    </a:p>
                  </a:txBody>
                  <a:tcPr/>
                </a:tc>
                <a:tc>
                  <a:txBody>
                    <a:bodyPr/>
                    <a:lstStyle/>
                    <a:p>
                      <a:r>
                        <a:rPr lang="fr-FR" dirty="0"/>
                        <a:t>Détecter les fichiers cachés (au</a:t>
                      </a:r>
                      <a:r>
                        <a:rPr lang="fr-FR" baseline="0" dirty="0"/>
                        <a:t> sens Windows)</a:t>
                      </a:r>
                      <a:endParaRPr lang="fr-FR" dirty="0"/>
                    </a:p>
                  </a:txBody>
                  <a:tcPr/>
                </a:tc>
                <a:extLst>
                  <a:ext uri="{0D108BD9-81ED-4DB2-BD59-A6C34878D82A}">
                    <a16:rowId xmlns:a16="http://schemas.microsoft.com/office/drawing/2014/main" val="387895382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Taille de fichier</a:t>
                      </a:r>
                    </a:p>
                  </a:txBody>
                  <a:tcPr/>
                </a:tc>
                <a:tc>
                  <a:txBody>
                    <a:bodyPr/>
                    <a:lstStyle/>
                    <a:p>
                      <a:r>
                        <a:rPr lang="fr-FR" dirty="0"/>
                        <a:t>Détecter les fichiers vides et les fichiers dépassant un seuil (100Mo</a:t>
                      </a:r>
                      <a:r>
                        <a:rPr lang="fr-FR" baseline="0" dirty="0"/>
                        <a:t> par exemple)</a:t>
                      </a:r>
                      <a:endParaRPr lang="fr-FR" dirty="0"/>
                    </a:p>
                  </a:txBody>
                  <a:tcPr/>
                </a:tc>
                <a:extLst>
                  <a:ext uri="{0D108BD9-81ED-4DB2-BD59-A6C34878D82A}">
                    <a16:rowId xmlns:a16="http://schemas.microsoft.com/office/drawing/2014/main" val="248520158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Longueur de chemins Windows</a:t>
                      </a:r>
                    </a:p>
                  </a:txBody>
                  <a:tcPr/>
                </a:tc>
                <a:tc>
                  <a:txBody>
                    <a:bodyPr/>
                    <a:lstStyle/>
                    <a:p>
                      <a:r>
                        <a:rPr lang="fr-FR" dirty="0"/>
                        <a:t>Nom</a:t>
                      </a:r>
                      <a:r>
                        <a:rPr lang="fr-FR" baseline="0" dirty="0"/>
                        <a:t> complet d’un fichier (avec son chemin) a une limite à 256 caractères (impact dans les manipulations)</a:t>
                      </a:r>
                      <a:endParaRPr lang="fr-FR" dirty="0"/>
                    </a:p>
                  </a:txBody>
                  <a:tcPr/>
                </a:tc>
                <a:extLst>
                  <a:ext uri="{0D108BD9-81ED-4DB2-BD59-A6C34878D82A}">
                    <a16:rowId xmlns:a16="http://schemas.microsoft.com/office/drawing/2014/main" val="321198235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Calcul d’empreinte</a:t>
                      </a:r>
                    </a:p>
                  </a:txBody>
                  <a:tcPr/>
                </a:tc>
                <a:tc>
                  <a:txBody>
                    <a:bodyPr/>
                    <a:lstStyle/>
                    <a:p>
                      <a:r>
                        <a:rPr lang="fr-FR" dirty="0"/>
                        <a:t>Pour assurer l’intégrité</a:t>
                      </a:r>
                      <a:r>
                        <a:rPr lang="fr-FR" baseline="0" dirty="0"/>
                        <a:t> en cas d’</a:t>
                      </a:r>
                      <a:r>
                        <a:rPr lang="fr-FR" baseline="0" dirty="0" err="1"/>
                        <a:t>archvage</a:t>
                      </a:r>
                      <a:endParaRPr lang="fr-FR" dirty="0"/>
                    </a:p>
                  </a:txBody>
                  <a:tcPr/>
                </a:tc>
                <a:extLst>
                  <a:ext uri="{0D108BD9-81ED-4DB2-BD59-A6C34878D82A}">
                    <a16:rowId xmlns:a16="http://schemas.microsoft.com/office/drawing/2014/main" val="348908648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Renommage de noms de fichiers</a:t>
                      </a:r>
                    </a:p>
                  </a:txBody>
                  <a:tcPr/>
                </a:tc>
                <a:tc>
                  <a:txBody>
                    <a:bodyPr/>
                    <a:lstStyle/>
                    <a:p>
                      <a:r>
                        <a:rPr lang="fr-FR" dirty="0"/>
                        <a:t>Identifier des caractères interdits +</a:t>
                      </a:r>
                      <a:r>
                        <a:rPr lang="fr-FR" baseline="0" dirty="0"/>
                        <a:t> fonction de remplacement</a:t>
                      </a:r>
                      <a:endParaRPr lang="fr-FR" dirty="0"/>
                    </a:p>
                  </a:txBody>
                  <a:tcPr/>
                </a:tc>
                <a:extLst>
                  <a:ext uri="{0D108BD9-81ED-4DB2-BD59-A6C34878D82A}">
                    <a16:rowId xmlns:a16="http://schemas.microsoft.com/office/drawing/2014/main" val="2561985110"/>
                  </a:ext>
                </a:extLst>
              </a:tr>
            </a:tbl>
          </a:graphicData>
        </a:graphic>
      </p:graphicFrame>
    </p:spTree>
    <p:extLst>
      <p:ext uri="{BB962C8B-B14F-4D97-AF65-F5344CB8AC3E}">
        <p14:creationId xmlns:p14="http://schemas.microsoft.com/office/powerpoint/2010/main" val="1559069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FR" dirty="0"/>
              <a:t>Fonctionnalités : Transformation</a:t>
            </a:r>
          </a:p>
        </p:txBody>
      </p:sp>
      <p:sp>
        <p:nvSpPr>
          <p:cNvPr id="2" name="Espace réservé du contenu 1"/>
          <p:cNvSpPr>
            <a:spLocks noGrp="1"/>
          </p:cNvSpPr>
          <p:nvPr>
            <p:ph idx="1"/>
          </p:nvPr>
        </p:nvSpPr>
        <p:spPr/>
        <p:txBody>
          <a:bodyPr/>
          <a:lstStyle/>
          <a:p>
            <a:r>
              <a:rPr lang="fr-FR" dirty="0"/>
              <a:t>Objectif</a:t>
            </a:r>
          </a:p>
          <a:p>
            <a:pPr lvl="1"/>
            <a:r>
              <a:rPr lang="fr-FR" dirty="0"/>
              <a:t>Suivant la cible (ECM ou SAE), l’étape suivante permet de préparer les données afin de faciliter la migration vers l’ECM ou le versement dans le SAE</a:t>
            </a:r>
          </a:p>
          <a:p>
            <a:r>
              <a:rPr lang="fr-FR" dirty="0"/>
              <a:t>Principe</a:t>
            </a:r>
          </a:p>
          <a:p>
            <a:pPr lvl="1"/>
            <a:r>
              <a:rPr lang="fr-FR" dirty="0"/>
              <a:t>Arborescence mise en forme</a:t>
            </a:r>
          </a:p>
          <a:p>
            <a:pPr lvl="1"/>
            <a:r>
              <a:rPr lang="fr-FR" dirty="0"/>
              <a:t>Fichier de description conforme au fichier attendu par l’outil d’import de l’ECM (Content Server d’</a:t>
            </a:r>
            <a:r>
              <a:rPr lang="fr-FR" dirty="0" err="1"/>
              <a:t>OpenText</a:t>
            </a:r>
            <a:r>
              <a:rPr lang="fr-FR" dirty="0"/>
              <a:t>) ou l’outil d’injection du SAE (</a:t>
            </a:r>
            <a:r>
              <a:rPr lang="fr-FR" dirty="0" err="1"/>
              <a:t>Arcsys</a:t>
            </a:r>
            <a:r>
              <a:rPr lang="fr-FR" dirty="0"/>
              <a:t> d’</a:t>
            </a:r>
            <a:r>
              <a:rPr lang="fr-FR" dirty="0" err="1"/>
              <a:t>Infotel</a:t>
            </a:r>
            <a:r>
              <a:rPr lang="fr-FR" dirty="0"/>
              <a:t>)</a:t>
            </a:r>
          </a:p>
          <a:p>
            <a:pPr lvl="1"/>
            <a:r>
              <a:rPr lang="fr-FR" dirty="0"/>
              <a:t>Nécessité d’ajouter des informations complémentaires manuellement</a:t>
            </a:r>
          </a:p>
        </p:txBody>
      </p:sp>
    </p:spTree>
    <p:extLst>
      <p:ext uri="{BB962C8B-B14F-4D97-AF65-F5344CB8AC3E}">
        <p14:creationId xmlns:p14="http://schemas.microsoft.com/office/powerpoint/2010/main" val="396211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E63956AC-39E5-4361-BA11-5A0DB6767166}"/>
              </a:ext>
            </a:extLst>
          </p:cNvPr>
          <p:cNvSpPr>
            <a:spLocks noGrp="1"/>
          </p:cNvSpPr>
          <p:nvPr>
            <p:ph type="body" sz="quarter" idx="13"/>
          </p:nvPr>
        </p:nvSpPr>
        <p:spPr>
          <a:xfrm>
            <a:off x="1044128" y="2225501"/>
            <a:ext cx="7343775" cy="692497"/>
          </a:xfrm>
        </p:spPr>
        <p:txBody>
          <a:bodyPr/>
          <a:lstStyle/>
          <a:p>
            <a:pPr algn="l"/>
            <a:r>
              <a:rPr lang="fr-FR" dirty="0"/>
              <a:t>Présentation            </a:t>
            </a:r>
          </a:p>
        </p:txBody>
      </p:sp>
      <p:pic>
        <p:nvPicPr>
          <p:cNvPr id="7" name="Picture 2">
            <a:extLst>
              <a:ext uri="{FF2B5EF4-FFF2-40B4-BE49-F238E27FC236}">
                <a16:creationId xmlns:a16="http://schemas.microsoft.com/office/drawing/2014/main" id="{7077178E-3223-4BDE-8598-7A600C29D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5" y="2389724"/>
            <a:ext cx="2912392" cy="36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560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r>
              <a:rPr lang="fr-FR" dirty="0" err="1"/>
              <a:t>Retex</a:t>
            </a:r>
            <a:endParaRPr lang="fr-FR" dirty="0"/>
          </a:p>
        </p:txBody>
      </p:sp>
      <p:sp>
        <p:nvSpPr>
          <p:cNvPr id="11267" name="Espace réservé du contenu 2"/>
          <p:cNvSpPr>
            <a:spLocks noGrp="1"/>
          </p:cNvSpPr>
          <p:nvPr>
            <p:ph idx="1"/>
          </p:nvPr>
        </p:nvSpPr>
        <p:spPr/>
        <p:txBody>
          <a:bodyPr/>
          <a:lstStyle/>
          <a:p>
            <a:r>
              <a:rPr lang="fr-FR" dirty="0"/>
              <a:t>Retour utilisateurs</a:t>
            </a:r>
          </a:p>
          <a:p>
            <a:pPr lvl="1"/>
            <a:r>
              <a:rPr lang="fr-FR" dirty="0"/>
              <a:t>Répond au besoin, même si jugé un peu « rustique »</a:t>
            </a:r>
          </a:p>
          <a:p>
            <a:pPr lvl="1"/>
            <a:r>
              <a:rPr lang="fr-FR" dirty="0"/>
              <a:t>Capacité de paramétrage appréciée</a:t>
            </a:r>
          </a:p>
          <a:p>
            <a:r>
              <a:rPr lang="fr-FR" dirty="0"/>
              <a:t>Points d’attention</a:t>
            </a:r>
          </a:p>
          <a:p>
            <a:pPr lvl="1"/>
            <a:r>
              <a:rPr lang="fr-FR" dirty="0"/>
              <a:t>Performance : analyse peut prendre plusieurs minutes en cas de volumétrie importance (accès réseau intensif)</a:t>
            </a:r>
          </a:p>
          <a:p>
            <a:pPr lvl="1"/>
            <a:r>
              <a:rPr lang="fr-FR" dirty="0"/>
              <a:t>Ergonomie : doit être simple</a:t>
            </a:r>
          </a:p>
          <a:p>
            <a:pPr lvl="1"/>
            <a:r>
              <a:rPr lang="fr-FR" dirty="0"/>
              <a:t>Déploiement : compatibilité avec le poste de travail, gestion des mises à jour</a:t>
            </a:r>
          </a:p>
          <a:p>
            <a:r>
              <a:rPr lang="fr-FR" dirty="0"/>
              <a:t>Fonctions manquantes</a:t>
            </a:r>
          </a:p>
          <a:p>
            <a:pPr lvl="1"/>
            <a:r>
              <a:rPr lang="fr-FR" dirty="0"/>
              <a:t>Recherche « </a:t>
            </a:r>
            <a:r>
              <a:rPr lang="fr-FR" dirty="0" err="1"/>
              <a:t>fullText</a:t>
            </a:r>
            <a:r>
              <a:rPr lang="fr-FR" dirty="0"/>
              <a:t> » (identifier les sensibilités)</a:t>
            </a:r>
          </a:p>
        </p:txBody>
      </p:sp>
    </p:spTree>
    <p:extLst>
      <p:ext uri="{BB962C8B-B14F-4D97-AF65-F5344CB8AC3E}">
        <p14:creationId xmlns:p14="http://schemas.microsoft.com/office/powerpoint/2010/main" val="1573010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E63956AC-39E5-4361-BA11-5A0DB6767166}"/>
              </a:ext>
            </a:extLst>
          </p:cNvPr>
          <p:cNvSpPr>
            <a:spLocks noGrp="1"/>
          </p:cNvSpPr>
          <p:nvPr>
            <p:ph type="body" sz="quarter" idx="13"/>
          </p:nvPr>
        </p:nvSpPr>
        <p:spPr>
          <a:xfrm>
            <a:off x="1044128" y="2225501"/>
            <a:ext cx="7343775" cy="692497"/>
          </a:xfrm>
        </p:spPr>
        <p:txBody>
          <a:bodyPr/>
          <a:lstStyle/>
          <a:p>
            <a:r>
              <a:rPr lang="fr-FR" dirty="0"/>
              <a:t>Tests &amp; manipulations            </a:t>
            </a:r>
          </a:p>
        </p:txBody>
      </p:sp>
    </p:spTree>
    <p:extLst>
      <p:ext uri="{BB962C8B-B14F-4D97-AF65-F5344CB8AC3E}">
        <p14:creationId xmlns:p14="http://schemas.microsoft.com/office/powerpoint/2010/main" val="3760445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87E3DDD7-C65F-4F14-A009-FF88AE817DB6}"/>
              </a:ext>
            </a:extLst>
          </p:cNvPr>
          <p:cNvSpPr>
            <a:spLocks noGrp="1"/>
          </p:cNvSpPr>
          <p:nvPr>
            <p:ph type="body" sz="quarter" idx="14"/>
          </p:nvPr>
        </p:nvSpPr>
        <p:spPr>
          <a:xfrm>
            <a:off x="900113" y="1203325"/>
            <a:ext cx="7920037" cy="1738938"/>
          </a:xfrm>
        </p:spPr>
        <p:txBody>
          <a:bodyPr/>
          <a:lstStyle/>
          <a:p>
            <a:r>
              <a:rPr lang="fr-FR" dirty="0">
                <a:hlinkClick r:id="rId2"/>
              </a:rPr>
              <a:t>https://archifiltre.fabrique.social.gouv.fr/</a:t>
            </a:r>
            <a:endParaRPr lang="fr-FR" dirty="0"/>
          </a:p>
          <a:p>
            <a:r>
              <a:rPr lang="fr-FR" dirty="0">
                <a:hlinkClick r:id="rId3"/>
              </a:rPr>
              <a:t>https://archifiltre.fabrique.social.gouv.fr/faq</a:t>
            </a:r>
            <a:endParaRPr lang="fr-FR" dirty="0"/>
          </a:p>
          <a:p>
            <a:r>
              <a:rPr lang="fr-FR" dirty="0">
                <a:hlinkClick r:id="rId4"/>
              </a:rPr>
              <a:t>https://github.com/SocialGouv/archifiltre/wiki/Wiki-Archifiltre</a:t>
            </a:r>
            <a:endParaRPr lang="fr-FR" dirty="0"/>
          </a:p>
          <a:p>
            <a:endParaRPr lang="fr-FR" dirty="0"/>
          </a:p>
        </p:txBody>
      </p:sp>
      <p:sp>
        <p:nvSpPr>
          <p:cNvPr id="5" name="Titre 4">
            <a:extLst>
              <a:ext uri="{FF2B5EF4-FFF2-40B4-BE49-F238E27FC236}">
                <a16:creationId xmlns:a16="http://schemas.microsoft.com/office/drawing/2014/main" id="{85734242-02D9-47A3-8FF1-48CFFE4A2F3C}"/>
              </a:ext>
            </a:extLst>
          </p:cNvPr>
          <p:cNvSpPr>
            <a:spLocks noGrp="1"/>
          </p:cNvSpPr>
          <p:nvPr>
            <p:ph type="title"/>
          </p:nvPr>
        </p:nvSpPr>
        <p:spPr/>
        <p:txBody>
          <a:bodyPr/>
          <a:lstStyle/>
          <a:p>
            <a:r>
              <a:rPr lang="fr-FR" dirty="0"/>
              <a:t>Liens et wiki</a:t>
            </a:r>
          </a:p>
        </p:txBody>
      </p:sp>
      <p:pic>
        <p:nvPicPr>
          <p:cNvPr id="7" name="Image 6">
            <a:extLst>
              <a:ext uri="{FF2B5EF4-FFF2-40B4-BE49-F238E27FC236}">
                <a16:creationId xmlns:a16="http://schemas.microsoft.com/office/drawing/2014/main" id="{A143B7B7-44A3-4F27-A821-67979C39AFAD}"/>
              </a:ext>
            </a:extLst>
          </p:cNvPr>
          <p:cNvPicPr>
            <a:picLocks noChangeAspect="1"/>
          </p:cNvPicPr>
          <p:nvPr/>
        </p:nvPicPr>
        <p:blipFill>
          <a:blip r:embed="rId5"/>
          <a:stretch>
            <a:fillRect/>
          </a:stretch>
        </p:blipFill>
        <p:spPr>
          <a:xfrm>
            <a:off x="971600" y="2725597"/>
            <a:ext cx="5659763" cy="1589256"/>
          </a:xfrm>
          <a:prstGeom prst="rect">
            <a:avLst/>
          </a:prstGeom>
        </p:spPr>
      </p:pic>
      <p:sp>
        <p:nvSpPr>
          <p:cNvPr id="8" name="Rectangle 7">
            <a:extLst>
              <a:ext uri="{FF2B5EF4-FFF2-40B4-BE49-F238E27FC236}">
                <a16:creationId xmlns:a16="http://schemas.microsoft.com/office/drawing/2014/main" id="{BF2757A1-EFF4-44DD-BF85-6D93D2C1354F}"/>
              </a:ext>
            </a:extLst>
          </p:cNvPr>
          <p:cNvSpPr/>
          <p:nvPr/>
        </p:nvSpPr>
        <p:spPr>
          <a:xfrm>
            <a:off x="6061040" y="4130187"/>
            <a:ext cx="3082960" cy="369332"/>
          </a:xfrm>
          <a:prstGeom prst="rect">
            <a:avLst/>
          </a:prstGeom>
        </p:spPr>
        <p:txBody>
          <a:bodyPr wrap="none">
            <a:spAutoFit/>
          </a:bodyPr>
          <a:lstStyle/>
          <a:p>
            <a:r>
              <a:rPr lang="fr-FR" dirty="0"/>
              <a:t>https://twitter.com/ArchiFiltre</a:t>
            </a:r>
          </a:p>
        </p:txBody>
      </p:sp>
    </p:spTree>
    <p:extLst>
      <p:ext uri="{BB962C8B-B14F-4D97-AF65-F5344CB8AC3E}">
        <p14:creationId xmlns:p14="http://schemas.microsoft.com/office/powerpoint/2010/main" val="3709023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E63956AC-39E5-4361-BA11-5A0DB6767166}"/>
              </a:ext>
            </a:extLst>
          </p:cNvPr>
          <p:cNvSpPr>
            <a:spLocks noGrp="1"/>
          </p:cNvSpPr>
          <p:nvPr>
            <p:ph type="body" sz="quarter" idx="13"/>
          </p:nvPr>
        </p:nvSpPr>
        <p:spPr>
          <a:xfrm>
            <a:off x="1044128" y="2225501"/>
            <a:ext cx="7343775" cy="1384995"/>
          </a:xfrm>
        </p:spPr>
        <p:txBody>
          <a:bodyPr/>
          <a:lstStyle/>
          <a:p>
            <a:r>
              <a:rPr lang="fr-FR" dirty="0"/>
              <a:t>Cas d’usage supplémentaires ?</a:t>
            </a:r>
          </a:p>
        </p:txBody>
      </p:sp>
    </p:spTree>
    <p:extLst>
      <p:ext uri="{BB962C8B-B14F-4D97-AF65-F5344CB8AC3E}">
        <p14:creationId xmlns:p14="http://schemas.microsoft.com/office/powerpoint/2010/main" val="492356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D34E0B9-3352-4CE8-AE19-71184F732126}"/>
              </a:ext>
            </a:extLst>
          </p:cNvPr>
          <p:cNvSpPr>
            <a:spLocks noGrp="1"/>
          </p:cNvSpPr>
          <p:nvPr>
            <p:ph type="title"/>
          </p:nvPr>
        </p:nvSpPr>
        <p:spPr/>
        <p:txBody>
          <a:bodyPr/>
          <a:lstStyle/>
          <a:p>
            <a:r>
              <a:rPr lang="fr-FR" dirty="0"/>
              <a:t>Expression des adhérents</a:t>
            </a:r>
          </a:p>
        </p:txBody>
      </p:sp>
      <p:pic>
        <p:nvPicPr>
          <p:cNvPr id="7" name="Image 6">
            <a:extLst>
              <a:ext uri="{FF2B5EF4-FFF2-40B4-BE49-F238E27FC236}">
                <a16:creationId xmlns:a16="http://schemas.microsoft.com/office/drawing/2014/main" id="{9C360F40-7138-4F09-A4E1-FA6E6CBCA3C2}"/>
              </a:ext>
            </a:extLst>
          </p:cNvPr>
          <p:cNvPicPr>
            <a:picLocks noChangeAspect="1"/>
          </p:cNvPicPr>
          <p:nvPr/>
        </p:nvPicPr>
        <p:blipFill>
          <a:blip r:embed="rId2"/>
          <a:stretch>
            <a:fillRect/>
          </a:stretch>
        </p:blipFill>
        <p:spPr>
          <a:xfrm>
            <a:off x="827584" y="915566"/>
            <a:ext cx="7668344" cy="3648292"/>
          </a:xfrm>
          <a:prstGeom prst="rect">
            <a:avLst/>
          </a:prstGeom>
        </p:spPr>
      </p:pic>
    </p:spTree>
    <p:extLst>
      <p:ext uri="{BB962C8B-B14F-4D97-AF65-F5344CB8AC3E}">
        <p14:creationId xmlns:p14="http://schemas.microsoft.com/office/powerpoint/2010/main" val="2987556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DA7D0337-8A5B-4C8A-937D-A2A91E3F7D53}"/>
              </a:ext>
            </a:extLst>
          </p:cNvPr>
          <p:cNvSpPr>
            <a:spLocks noGrp="1"/>
          </p:cNvSpPr>
          <p:nvPr>
            <p:ph type="subTitle" idx="1"/>
          </p:nvPr>
        </p:nvSpPr>
        <p:spPr>
          <a:xfrm>
            <a:off x="900114" y="2200931"/>
            <a:ext cx="7343775" cy="1846659"/>
          </a:xfrm>
        </p:spPr>
        <p:txBody>
          <a:bodyPr/>
          <a:lstStyle/>
          <a:p>
            <a:r>
              <a:rPr lang="fr-FR" dirty="0"/>
              <a:t>EPSF</a:t>
            </a:r>
          </a:p>
          <a:p>
            <a:r>
              <a:rPr lang="fr-FR" dirty="0"/>
              <a:t>Bouygues Constructions</a:t>
            </a:r>
          </a:p>
          <a:p>
            <a:r>
              <a:rPr lang="fr-FR" dirty="0"/>
              <a:t>ORANO</a:t>
            </a:r>
          </a:p>
          <a:p>
            <a:r>
              <a:rPr lang="fr-FR" dirty="0"/>
              <a:t>Thalès</a:t>
            </a:r>
          </a:p>
        </p:txBody>
      </p:sp>
      <p:sp>
        <p:nvSpPr>
          <p:cNvPr id="6" name="Espace réservé du texte 5">
            <a:extLst>
              <a:ext uri="{FF2B5EF4-FFF2-40B4-BE49-F238E27FC236}">
                <a16:creationId xmlns:a16="http://schemas.microsoft.com/office/drawing/2014/main" id="{E63956AC-39E5-4361-BA11-5A0DB6767166}"/>
              </a:ext>
            </a:extLst>
          </p:cNvPr>
          <p:cNvSpPr>
            <a:spLocks noGrp="1"/>
          </p:cNvSpPr>
          <p:nvPr>
            <p:ph type="body" sz="quarter" idx="13"/>
          </p:nvPr>
        </p:nvSpPr>
        <p:spPr/>
        <p:txBody>
          <a:bodyPr/>
          <a:lstStyle/>
          <a:p>
            <a:r>
              <a:rPr lang="fr-FR" dirty="0"/>
              <a:t>REX adhérents</a:t>
            </a:r>
          </a:p>
        </p:txBody>
      </p:sp>
    </p:spTree>
    <p:extLst>
      <p:ext uri="{BB962C8B-B14F-4D97-AF65-F5344CB8AC3E}">
        <p14:creationId xmlns:p14="http://schemas.microsoft.com/office/powerpoint/2010/main" val="331247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3">
            <a:extLst>
              <a:ext uri="{FF2B5EF4-FFF2-40B4-BE49-F238E27FC236}">
                <a16:creationId xmlns:a16="http://schemas.microsoft.com/office/drawing/2014/main" id="{F2165C36-1FB3-4F25-B241-56002DA8514A}"/>
              </a:ext>
            </a:extLst>
          </p:cNvPr>
          <p:cNvSpPr>
            <a:spLocks noGrp="1"/>
          </p:cNvSpPr>
          <p:nvPr>
            <p:ph type="ftr" sz="quarter" idx="10"/>
          </p:nvPr>
        </p:nvSpPr>
        <p:spPr>
          <a:xfrm>
            <a:off x="2087724" y="4894008"/>
            <a:ext cx="4752323" cy="161925"/>
          </a:xfrm>
        </p:spPr>
        <p:txBody>
          <a:bodyPr/>
          <a:lstStyle/>
          <a:p>
            <a:pPr algn="ctr" defTabSz="685800" fontAlgn="base">
              <a:spcAft>
                <a:spcPct val="0"/>
              </a:spcAft>
            </a:pPr>
            <a:r>
              <a:rPr lang="fr-FR" altLang="fr-FR" dirty="0">
                <a:solidFill>
                  <a:srgbClr val="949495"/>
                </a:solidFill>
                <a:latin typeface="Arial" panose="020B0604020202020204" pitchFamily="34" charset="0"/>
              </a:rPr>
              <a:t>Atelier CR2PA - Aide à la détection des documents engageants dans les serveurs – 26 mars 2021</a:t>
            </a:r>
          </a:p>
        </p:txBody>
      </p:sp>
      <p:sp>
        <p:nvSpPr>
          <p:cNvPr id="2063" name="Text Box 15">
            <a:extLst>
              <a:ext uri="{FF2B5EF4-FFF2-40B4-BE49-F238E27FC236}">
                <a16:creationId xmlns:a16="http://schemas.microsoft.com/office/drawing/2014/main" id="{DE90662F-F09A-4DAC-9E49-F01DC9A86530}"/>
              </a:ext>
            </a:extLst>
          </p:cNvPr>
          <p:cNvSpPr txBox="1">
            <a:spLocks noChangeArrowheads="1"/>
          </p:cNvSpPr>
          <p:nvPr/>
        </p:nvSpPr>
        <p:spPr bwMode="auto">
          <a:xfrm>
            <a:off x="1844800" y="3003798"/>
            <a:ext cx="5454401" cy="131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0"/>
              </a:spcBef>
              <a:defRPr>
                <a:solidFill>
                  <a:schemeClr val="tx1"/>
                </a:solidFill>
                <a:latin typeface="Arial" panose="020B0604020202020204" pitchFamily="34" charset="0"/>
              </a:defRPr>
            </a:lvl1pPr>
            <a:lvl2pPr marL="541338"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defTabSz="685800" fontAlgn="base">
              <a:lnSpc>
                <a:spcPct val="50000"/>
              </a:lnSpc>
              <a:spcBef>
                <a:spcPct val="50000"/>
              </a:spcBef>
              <a:spcAft>
                <a:spcPct val="0"/>
              </a:spcAft>
            </a:pPr>
            <a:endParaRPr lang="fr-FR" altLang="fr-FR" sz="2400" dirty="0">
              <a:solidFill>
                <a:srgbClr val="5F5F5F"/>
              </a:solidFill>
            </a:endParaRPr>
          </a:p>
          <a:p>
            <a:pPr algn="ctr" defTabSz="685800" fontAlgn="base">
              <a:spcBef>
                <a:spcPct val="50000"/>
              </a:spcBef>
              <a:spcAft>
                <a:spcPct val="0"/>
              </a:spcAft>
            </a:pPr>
            <a:r>
              <a:rPr lang="fr-FR" altLang="fr-FR" sz="2700" b="1" dirty="0">
                <a:solidFill>
                  <a:srgbClr val="5F5F5F"/>
                </a:solidFill>
              </a:rPr>
              <a:t>Utilisation d’</a:t>
            </a:r>
            <a:r>
              <a:rPr lang="fr-FR" altLang="fr-FR" sz="2700" b="1" dirty="0" err="1">
                <a:solidFill>
                  <a:srgbClr val="5F5F5F"/>
                </a:solidFill>
              </a:rPr>
              <a:t>archifiltre</a:t>
            </a:r>
            <a:r>
              <a:rPr lang="fr-FR" altLang="fr-FR" sz="2700" b="1" dirty="0">
                <a:solidFill>
                  <a:srgbClr val="5F5F5F"/>
                </a:solidFill>
              </a:rPr>
              <a:t> pour le tri de dossiers à l’EPSF </a:t>
            </a:r>
          </a:p>
        </p:txBody>
      </p:sp>
      <p:sp>
        <p:nvSpPr>
          <p:cNvPr id="2" name="Espace réservé du numéro de diapositive 1">
            <a:extLst>
              <a:ext uri="{FF2B5EF4-FFF2-40B4-BE49-F238E27FC236}">
                <a16:creationId xmlns:a16="http://schemas.microsoft.com/office/drawing/2014/main" id="{38B632D5-E9A1-431F-B3FB-6250912AB52B}"/>
              </a:ext>
            </a:extLst>
          </p:cNvPr>
          <p:cNvSpPr>
            <a:spLocks noGrp="1"/>
          </p:cNvSpPr>
          <p:nvPr>
            <p:ph type="sldNum" sz="quarter" idx="11"/>
          </p:nvPr>
        </p:nvSpPr>
        <p:spPr/>
        <p:txBody>
          <a:bodyPr/>
          <a:lstStyle/>
          <a:p>
            <a:pPr defTabSz="685800" fontAlgn="base">
              <a:spcAft>
                <a:spcPct val="0"/>
              </a:spcAft>
            </a:pPr>
            <a:fld id="{A1E1490F-2134-43C0-A0BD-DFB8023AE6EA}" type="slidenum">
              <a:rPr lang="fr-FR" altLang="fr-FR">
                <a:solidFill>
                  <a:srgbClr val="949495"/>
                </a:solidFill>
                <a:latin typeface="Arial" panose="020B0604020202020204" pitchFamily="34" charset="0"/>
              </a:rPr>
              <a:pPr defTabSz="685800" fontAlgn="base">
                <a:spcAft>
                  <a:spcPct val="0"/>
                </a:spcAft>
              </a:pPr>
              <a:t>6</a:t>
            </a:fld>
            <a:endParaRPr lang="fr-FR" altLang="fr-FR">
              <a:solidFill>
                <a:srgbClr val="949495"/>
              </a:solidFill>
              <a:latin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376" y="-2"/>
            <a:ext cx="2289338" cy="5143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re 1">
            <a:extLst>
              <a:ext uri="{FF2B5EF4-FFF2-40B4-BE49-F238E27FC236}">
                <a16:creationId xmlns:a16="http://schemas.microsoft.com/office/drawing/2014/main" id="{12994AF6-1103-4DF7-8C5D-3AF385A2FB6D}"/>
              </a:ext>
            </a:extLst>
          </p:cNvPr>
          <p:cNvSpPr>
            <a:spLocks noGrp="1"/>
          </p:cNvSpPr>
          <p:nvPr>
            <p:ph type="title"/>
          </p:nvPr>
        </p:nvSpPr>
        <p:spPr>
          <a:xfrm>
            <a:off x="1504950" y="480060"/>
            <a:ext cx="1741740" cy="4209927"/>
          </a:xfrm>
        </p:spPr>
        <p:txBody>
          <a:bodyPr anchor="ctr">
            <a:normAutofit/>
          </a:bodyPr>
          <a:lstStyle/>
          <a:p>
            <a:r>
              <a:rPr lang="fr-FR" dirty="0">
                <a:solidFill>
                  <a:srgbClr val="FFFFFF"/>
                </a:solidFill>
              </a:rPr>
              <a:t>Les dossiers à archiver</a:t>
            </a:r>
          </a:p>
        </p:txBody>
      </p:sp>
      <p:sp>
        <p:nvSpPr>
          <p:cNvPr id="11" name="Content Placeholder 10">
            <a:extLst>
              <a:ext uri="{FF2B5EF4-FFF2-40B4-BE49-F238E27FC236}">
                <a16:creationId xmlns:a16="http://schemas.microsoft.com/office/drawing/2014/main" id="{5BD80715-CB2E-49BF-8E56-F55A0B4D1463}"/>
              </a:ext>
            </a:extLst>
          </p:cNvPr>
          <p:cNvSpPr>
            <a:spLocks noGrp="1"/>
          </p:cNvSpPr>
          <p:nvPr>
            <p:ph idx="1"/>
          </p:nvPr>
        </p:nvSpPr>
        <p:spPr>
          <a:xfrm>
            <a:off x="3786647" y="480062"/>
            <a:ext cx="3852402" cy="1863663"/>
          </a:xfrm>
        </p:spPr>
        <p:txBody>
          <a:bodyPr anchor="ctr">
            <a:normAutofit/>
          </a:bodyPr>
          <a:lstStyle/>
          <a:p>
            <a:pPr marL="0" indent="0" algn="ctr">
              <a:buNone/>
            </a:pPr>
            <a:r>
              <a:rPr lang="fr-FR" sz="1800" dirty="0"/>
              <a:t>Les autorisations de circulation exceptionnelle et les autorisations d’essai de matériel ferroviaire</a:t>
            </a:r>
          </a:p>
        </p:txBody>
      </p:sp>
      <p:pic>
        <p:nvPicPr>
          <p:cNvPr id="7" name="Espace réservé du contenu 6" descr="Train jouet contour">
            <a:extLst>
              <a:ext uri="{FF2B5EF4-FFF2-40B4-BE49-F238E27FC236}">
                <a16:creationId xmlns:a16="http://schemas.microsoft.com/office/drawing/2014/main" id="{7E12D617-85D3-489F-AB17-BBB32A7566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66920" y="2585024"/>
            <a:ext cx="1866251" cy="1866251"/>
          </a:xfrm>
          <a:prstGeom prst="rect">
            <a:avLst/>
          </a:prstGeom>
        </p:spPr>
      </p:pic>
      <p:sp>
        <p:nvSpPr>
          <p:cNvPr id="4" name="Espace réservé du pied de page 3">
            <a:extLst>
              <a:ext uri="{FF2B5EF4-FFF2-40B4-BE49-F238E27FC236}">
                <a16:creationId xmlns:a16="http://schemas.microsoft.com/office/drawing/2014/main" id="{298535B6-8129-49C3-A4F3-3CFEDAFB2DF4}"/>
              </a:ext>
            </a:extLst>
          </p:cNvPr>
          <p:cNvSpPr>
            <a:spLocks noGrp="1"/>
          </p:cNvSpPr>
          <p:nvPr>
            <p:ph type="ftr" sz="quarter" idx="3"/>
          </p:nvPr>
        </p:nvSpPr>
        <p:spPr>
          <a:xfrm>
            <a:off x="3761040" y="4767263"/>
            <a:ext cx="3217212" cy="273844"/>
          </a:xfrm>
        </p:spPr>
        <p:txBody>
          <a:bodyPr>
            <a:normAutofit fontScale="92500" lnSpcReduction="20000"/>
          </a:bodyPr>
          <a:lstStyle/>
          <a:p>
            <a:pPr defTabSz="685800" fontAlgn="base">
              <a:spcAft>
                <a:spcPts val="450"/>
              </a:spcAft>
            </a:pPr>
            <a:r>
              <a:rPr lang="fr-FR" altLang="fr-FR" sz="750">
                <a:solidFill>
                  <a:prstClr val="black">
                    <a:tint val="75000"/>
                  </a:prstClr>
                </a:solidFill>
              </a:rPr>
              <a:t>Atelier CR2PA - Aide à la détection des documents engageants dans les serveurs – 26 mars 2021</a:t>
            </a:r>
          </a:p>
        </p:txBody>
      </p:sp>
      <p:sp>
        <p:nvSpPr>
          <p:cNvPr id="5" name="Espace réservé du numéro de diapositive 4">
            <a:extLst>
              <a:ext uri="{FF2B5EF4-FFF2-40B4-BE49-F238E27FC236}">
                <a16:creationId xmlns:a16="http://schemas.microsoft.com/office/drawing/2014/main" id="{5464D637-3C95-49F8-BDC8-A2BF76732C7B}"/>
              </a:ext>
            </a:extLst>
          </p:cNvPr>
          <p:cNvSpPr>
            <a:spLocks noGrp="1"/>
          </p:cNvSpPr>
          <p:nvPr>
            <p:ph type="sldNum" sz="quarter" idx="4"/>
          </p:nvPr>
        </p:nvSpPr>
        <p:spPr>
          <a:xfrm>
            <a:off x="7068741" y="4767263"/>
            <a:ext cx="460772" cy="273844"/>
          </a:xfrm>
        </p:spPr>
        <p:txBody>
          <a:bodyPr>
            <a:normAutofit/>
          </a:bodyPr>
          <a:lstStyle/>
          <a:p>
            <a:pPr defTabSz="685800" fontAlgn="base">
              <a:spcAft>
                <a:spcPts val="450"/>
              </a:spcAft>
            </a:pPr>
            <a:fld id="{A6B71C91-B0F7-4916-BEE6-B9135304B392}" type="slidenum">
              <a:rPr lang="fr-FR" altLang="fr-FR">
                <a:solidFill>
                  <a:prstClr val="black">
                    <a:tint val="75000"/>
                  </a:prstClr>
                </a:solidFill>
                <a:latin typeface="Arial" panose="020B0604020202020204" pitchFamily="34" charset="0"/>
              </a:rPr>
              <a:pPr defTabSz="685800" fontAlgn="base">
                <a:spcAft>
                  <a:spcPts val="450"/>
                </a:spcAft>
              </a:pPr>
              <a:t>7</a:t>
            </a:fld>
            <a:endParaRPr lang="fr-FR" altLang="fr-FR">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806029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1" y="0"/>
            <a:ext cx="3382565"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50000"/>
              </a:spcBef>
              <a:spcAft>
                <a:spcPct val="0"/>
              </a:spcAft>
            </a:pPr>
            <a:endParaRPr lang="en-US" sz="1200" b="1">
              <a:solidFill>
                <a:prstClr val="white"/>
              </a:solidFill>
              <a:latin typeface="Arial"/>
            </a:endParaRPr>
          </a:p>
        </p:txBody>
      </p:sp>
      <p:sp>
        <p:nvSpPr>
          <p:cNvPr id="6" name="Titre 5">
            <a:extLst>
              <a:ext uri="{FF2B5EF4-FFF2-40B4-BE49-F238E27FC236}">
                <a16:creationId xmlns:a16="http://schemas.microsoft.com/office/drawing/2014/main" id="{B5979905-648C-4991-B8B4-3883DC9FECB7}"/>
              </a:ext>
            </a:extLst>
          </p:cNvPr>
          <p:cNvSpPr>
            <a:spLocks noGrp="1"/>
          </p:cNvSpPr>
          <p:nvPr>
            <p:ph type="title"/>
          </p:nvPr>
        </p:nvSpPr>
        <p:spPr>
          <a:xfrm>
            <a:off x="1485645" y="479936"/>
            <a:ext cx="2697275" cy="4059936"/>
          </a:xfrm>
        </p:spPr>
        <p:txBody>
          <a:bodyPr>
            <a:normAutofit/>
          </a:bodyPr>
          <a:lstStyle/>
          <a:p>
            <a:r>
              <a:rPr lang="fr-FR" sz="3375" dirty="0">
                <a:solidFill>
                  <a:schemeClr val="bg1"/>
                </a:solidFill>
              </a:rPr>
              <a:t>Contexte de la demande</a:t>
            </a:r>
          </a:p>
        </p:txBody>
      </p:sp>
      <p:sp>
        <p:nvSpPr>
          <p:cNvPr id="4" name="Espace réservé du pied de page 3">
            <a:extLst>
              <a:ext uri="{FF2B5EF4-FFF2-40B4-BE49-F238E27FC236}">
                <a16:creationId xmlns:a16="http://schemas.microsoft.com/office/drawing/2014/main" id="{90D9B429-B166-4B36-8C0B-0DA4448D37F6}"/>
              </a:ext>
            </a:extLst>
          </p:cNvPr>
          <p:cNvSpPr>
            <a:spLocks noGrp="1"/>
          </p:cNvSpPr>
          <p:nvPr>
            <p:ph type="ftr" sz="quarter" idx="3"/>
          </p:nvPr>
        </p:nvSpPr>
        <p:spPr>
          <a:xfrm>
            <a:off x="4811316" y="4767263"/>
            <a:ext cx="2021681" cy="273844"/>
          </a:xfrm>
        </p:spPr>
        <p:txBody>
          <a:bodyPr>
            <a:normAutofit fontScale="92500"/>
          </a:bodyPr>
          <a:lstStyle/>
          <a:p>
            <a:pPr defTabSz="685800" fontAlgn="base">
              <a:lnSpc>
                <a:spcPct val="90000"/>
              </a:lnSpc>
              <a:spcAft>
                <a:spcPts val="450"/>
              </a:spcAft>
            </a:pPr>
            <a:r>
              <a:rPr lang="fr-FR" altLang="fr-FR">
                <a:solidFill>
                  <a:srgbClr val="949495"/>
                </a:solidFill>
              </a:rPr>
              <a:t>Atelier CR2PA - Aide à la détection des documents engageants dans les serveurs – 26 mars 2021</a:t>
            </a:r>
          </a:p>
        </p:txBody>
      </p:sp>
      <p:sp>
        <p:nvSpPr>
          <p:cNvPr id="5" name="Espace réservé du numéro de diapositive 4">
            <a:extLst>
              <a:ext uri="{FF2B5EF4-FFF2-40B4-BE49-F238E27FC236}">
                <a16:creationId xmlns:a16="http://schemas.microsoft.com/office/drawing/2014/main" id="{8E5DC7C2-A1E4-4152-A983-E93FF97B1BBC}"/>
              </a:ext>
            </a:extLst>
          </p:cNvPr>
          <p:cNvSpPr>
            <a:spLocks noGrp="1"/>
          </p:cNvSpPr>
          <p:nvPr>
            <p:ph type="sldNum" sz="quarter" idx="4"/>
          </p:nvPr>
        </p:nvSpPr>
        <p:spPr>
          <a:xfrm>
            <a:off x="7093744" y="4767263"/>
            <a:ext cx="435769" cy="273844"/>
          </a:xfrm>
        </p:spPr>
        <p:txBody>
          <a:bodyPr>
            <a:normAutofit/>
          </a:bodyPr>
          <a:lstStyle/>
          <a:p>
            <a:pPr defTabSz="685800" fontAlgn="base">
              <a:spcAft>
                <a:spcPts val="450"/>
              </a:spcAft>
            </a:pPr>
            <a:fld id="{A6B71C91-B0F7-4916-BEE6-B9135304B392}" type="slidenum">
              <a:rPr lang="fr-FR" altLang="fr-FR">
                <a:solidFill>
                  <a:srgbClr val="949495"/>
                </a:solidFill>
                <a:latin typeface="Arial" panose="020B0604020202020204" pitchFamily="34" charset="0"/>
              </a:rPr>
              <a:pPr defTabSz="685800" fontAlgn="base">
                <a:spcAft>
                  <a:spcPts val="450"/>
                </a:spcAft>
              </a:pPr>
              <a:t>8</a:t>
            </a:fld>
            <a:endParaRPr lang="fr-FR" altLang="fr-FR">
              <a:solidFill>
                <a:srgbClr val="949495"/>
              </a:solidFill>
              <a:latin typeface="Arial" panose="020B0604020202020204" pitchFamily="34" charset="0"/>
            </a:endParaRPr>
          </a:p>
        </p:txBody>
      </p:sp>
      <p:pic>
        <p:nvPicPr>
          <p:cNvPr id="3" name="Image 2">
            <a:extLst>
              <a:ext uri="{FF2B5EF4-FFF2-40B4-BE49-F238E27FC236}">
                <a16:creationId xmlns:a16="http://schemas.microsoft.com/office/drawing/2014/main" id="{AD66B419-B6FA-48EB-9E90-0463E529D612}"/>
              </a:ext>
            </a:extLst>
          </p:cNvPr>
          <p:cNvPicPr>
            <a:picLocks noChangeAspect="1"/>
          </p:cNvPicPr>
          <p:nvPr/>
        </p:nvPicPr>
        <p:blipFill rotWithShape="1">
          <a:blip r:embed="rId2"/>
          <a:srcRect r="26019"/>
          <a:stretch/>
        </p:blipFill>
        <p:spPr>
          <a:xfrm>
            <a:off x="4332686" y="617221"/>
            <a:ext cx="3668315" cy="1236041"/>
          </a:xfrm>
          <a:prstGeom prst="rect">
            <a:avLst/>
          </a:prstGeom>
        </p:spPr>
      </p:pic>
      <p:pic>
        <p:nvPicPr>
          <p:cNvPr id="9" name="Image 8">
            <a:extLst>
              <a:ext uri="{FF2B5EF4-FFF2-40B4-BE49-F238E27FC236}">
                <a16:creationId xmlns:a16="http://schemas.microsoft.com/office/drawing/2014/main" id="{B14D8950-09EB-4B78-B158-8C8ABDF4AADB}"/>
              </a:ext>
            </a:extLst>
          </p:cNvPr>
          <p:cNvPicPr>
            <a:picLocks noChangeAspect="1"/>
          </p:cNvPicPr>
          <p:nvPr/>
        </p:nvPicPr>
        <p:blipFill>
          <a:blip r:embed="rId3"/>
          <a:stretch>
            <a:fillRect/>
          </a:stretch>
        </p:blipFill>
        <p:spPr>
          <a:xfrm>
            <a:off x="2907825" y="1853261"/>
            <a:ext cx="3879598" cy="3115110"/>
          </a:xfrm>
          <a:prstGeom prst="rect">
            <a:avLst/>
          </a:prstGeom>
        </p:spPr>
      </p:pic>
      <p:pic>
        <p:nvPicPr>
          <p:cNvPr id="11" name="Image 10">
            <a:extLst>
              <a:ext uri="{FF2B5EF4-FFF2-40B4-BE49-F238E27FC236}">
                <a16:creationId xmlns:a16="http://schemas.microsoft.com/office/drawing/2014/main" id="{A8030649-B378-4EE4-A8E4-E0DEB56BB82B}"/>
              </a:ext>
            </a:extLst>
          </p:cNvPr>
          <p:cNvPicPr>
            <a:picLocks noChangeAspect="1"/>
          </p:cNvPicPr>
          <p:nvPr/>
        </p:nvPicPr>
        <p:blipFill rotWithShape="1">
          <a:blip r:embed="rId4"/>
          <a:srcRect t="6500" b="39912"/>
          <a:stretch/>
        </p:blipFill>
        <p:spPr>
          <a:xfrm>
            <a:off x="1315272" y="4063183"/>
            <a:ext cx="4444033" cy="1026114"/>
          </a:xfrm>
          <a:prstGeom prst="rect">
            <a:avLst/>
          </a:prstGeom>
        </p:spPr>
      </p:pic>
    </p:spTree>
    <p:extLst>
      <p:ext uri="{BB962C8B-B14F-4D97-AF65-F5344CB8AC3E}">
        <p14:creationId xmlns:p14="http://schemas.microsoft.com/office/powerpoint/2010/main" val="591230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1" y="0"/>
            <a:ext cx="3382565"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50000"/>
              </a:spcBef>
              <a:spcAft>
                <a:spcPct val="0"/>
              </a:spcAft>
            </a:pPr>
            <a:endParaRPr lang="en-US" sz="1200" b="1">
              <a:solidFill>
                <a:prstClr val="white"/>
              </a:solidFill>
              <a:latin typeface="Arial"/>
            </a:endParaRPr>
          </a:p>
        </p:txBody>
      </p:sp>
      <p:sp>
        <p:nvSpPr>
          <p:cNvPr id="6" name="Titre 5">
            <a:extLst>
              <a:ext uri="{FF2B5EF4-FFF2-40B4-BE49-F238E27FC236}">
                <a16:creationId xmlns:a16="http://schemas.microsoft.com/office/drawing/2014/main" id="{B5979905-648C-4991-B8B4-3883DC9FECB7}"/>
              </a:ext>
            </a:extLst>
          </p:cNvPr>
          <p:cNvSpPr>
            <a:spLocks noGrp="1"/>
          </p:cNvSpPr>
          <p:nvPr>
            <p:ph type="title"/>
          </p:nvPr>
        </p:nvSpPr>
        <p:spPr>
          <a:xfrm>
            <a:off x="1485645" y="479936"/>
            <a:ext cx="2697275" cy="4059936"/>
          </a:xfrm>
        </p:spPr>
        <p:txBody>
          <a:bodyPr>
            <a:normAutofit/>
          </a:bodyPr>
          <a:lstStyle/>
          <a:p>
            <a:r>
              <a:rPr lang="fr-FR" sz="3375" dirty="0">
                <a:solidFill>
                  <a:schemeClr val="bg1"/>
                </a:solidFill>
              </a:rPr>
              <a:t>Contexte de la demande</a:t>
            </a:r>
          </a:p>
        </p:txBody>
      </p:sp>
      <p:sp>
        <p:nvSpPr>
          <p:cNvPr id="7" name="Espace réservé du contenu 6">
            <a:extLst>
              <a:ext uri="{FF2B5EF4-FFF2-40B4-BE49-F238E27FC236}">
                <a16:creationId xmlns:a16="http://schemas.microsoft.com/office/drawing/2014/main" id="{3501223F-BF30-47BC-B0CE-B15F26891ECA}"/>
              </a:ext>
            </a:extLst>
          </p:cNvPr>
          <p:cNvSpPr>
            <a:spLocks noGrp="1"/>
          </p:cNvSpPr>
          <p:nvPr>
            <p:ph idx="1"/>
          </p:nvPr>
        </p:nvSpPr>
        <p:spPr>
          <a:xfrm>
            <a:off x="4811315" y="466344"/>
            <a:ext cx="2718197" cy="4059936"/>
          </a:xfrm>
        </p:spPr>
        <p:txBody>
          <a:bodyPr anchor="ctr">
            <a:normAutofit/>
          </a:bodyPr>
          <a:lstStyle/>
          <a:p>
            <a:pPr>
              <a:lnSpc>
                <a:spcPct val="90000"/>
              </a:lnSpc>
            </a:pPr>
            <a:r>
              <a:rPr lang="fr-FR" sz="1350" dirty="0">
                <a:latin typeface="Montserrat"/>
              </a:rPr>
              <a:t>Éléments déclencheur de l’archivage:</a:t>
            </a:r>
          </a:p>
          <a:p>
            <a:pPr lvl="1">
              <a:lnSpc>
                <a:spcPct val="90000"/>
              </a:lnSpc>
            </a:pPr>
            <a:r>
              <a:rPr lang="fr-FR" sz="1050" dirty="0">
                <a:latin typeface="Montserrat"/>
              </a:rPr>
              <a:t>Mise en œuvre du SAE à l’EPSF</a:t>
            </a:r>
          </a:p>
          <a:p>
            <a:pPr lvl="1">
              <a:lnSpc>
                <a:spcPct val="90000"/>
              </a:lnSpc>
            </a:pPr>
            <a:r>
              <a:rPr lang="fr-FR" sz="1050" dirty="0">
                <a:latin typeface="Montserrat"/>
              </a:rPr>
              <a:t>Modification de la procédure de demande  d’essais</a:t>
            </a:r>
          </a:p>
          <a:p>
            <a:pPr lvl="1">
              <a:lnSpc>
                <a:spcPct val="90000"/>
              </a:lnSpc>
            </a:pPr>
            <a:r>
              <a:rPr lang="fr-FR" sz="1050" dirty="0">
                <a:latin typeface="Montserrat"/>
              </a:rPr>
              <a:t>Nombreuses sollicitations pour dégager de l’espace sur le serveur partagé</a:t>
            </a:r>
          </a:p>
          <a:p>
            <a:pPr lvl="1">
              <a:lnSpc>
                <a:spcPct val="90000"/>
              </a:lnSpc>
            </a:pPr>
            <a:endParaRPr lang="fr-FR" sz="1050" dirty="0">
              <a:latin typeface="Montserrat"/>
            </a:endParaRPr>
          </a:p>
          <a:p>
            <a:pPr>
              <a:lnSpc>
                <a:spcPct val="90000"/>
              </a:lnSpc>
            </a:pPr>
            <a:r>
              <a:rPr lang="fr-FR" sz="1350" dirty="0">
                <a:latin typeface="Montserrat"/>
              </a:rPr>
              <a:t>Dossiers anciens (2011)</a:t>
            </a:r>
          </a:p>
          <a:p>
            <a:pPr>
              <a:lnSpc>
                <a:spcPct val="90000"/>
              </a:lnSpc>
            </a:pPr>
            <a:endParaRPr lang="fr-FR" sz="1200" dirty="0"/>
          </a:p>
        </p:txBody>
      </p:sp>
      <p:sp>
        <p:nvSpPr>
          <p:cNvPr id="4" name="Espace réservé du pied de page 3">
            <a:extLst>
              <a:ext uri="{FF2B5EF4-FFF2-40B4-BE49-F238E27FC236}">
                <a16:creationId xmlns:a16="http://schemas.microsoft.com/office/drawing/2014/main" id="{90D9B429-B166-4B36-8C0B-0DA4448D37F6}"/>
              </a:ext>
            </a:extLst>
          </p:cNvPr>
          <p:cNvSpPr>
            <a:spLocks noGrp="1"/>
          </p:cNvSpPr>
          <p:nvPr>
            <p:ph type="ftr" sz="quarter" idx="3"/>
          </p:nvPr>
        </p:nvSpPr>
        <p:spPr>
          <a:xfrm>
            <a:off x="4811316" y="4767263"/>
            <a:ext cx="2021681" cy="273844"/>
          </a:xfrm>
        </p:spPr>
        <p:txBody>
          <a:bodyPr>
            <a:normAutofit fontScale="92500"/>
          </a:bodyPr>
          <a:lstStyle/>
          <a:p>
            <a:pPr defTabSz="685800" fontAlgn="base">
              <a:lnSpc>
                <a:spcPct val="90000"/>
              </a:lnSpc>
              <a:spcAft>
                <a:spcPts val="450"/>
              </a:spcAft>
            </a:pPr>
            <a:r>
              <a:rPr lang="fr-FR" altLang="fr-FR">
                <a:solidFill>
                  <a:srgbClr val="949495"/>
                </a:solidFill>
              </a:rPr>
              <a:t>Atelier CR2PA - Aide à la détection des documents engageants dans les serveurs – 26 mars 2021</a:t>
            </a:r>
          </a:p>
        </p:txBody>
      </p:sp>
      <p:sp>
        <p:nvSpPr>
          <p:cNvPr id="5" name="Espace réservé du numéro de diapositive 4">
            <a:extLst>
              <a:ext uri="{FF2B5EF4-FFF2-40B4-BE49-F238E27FC236}">
                <a16:creationId xmlns:a16="http://schemas.microsoft.com/office/drawing/2014/main" id="{8E5DC7C2-A1E4-4152-A983-E93FF97B1BBC}"/>
              </a:ext>
            </a:extLst>
          </p:cNvPr>
          <p:cNvSpPr>
            <a:spLocks noGrp="1"/>
          </p:cNvSpPr>
          <p:nvPr>
            <p:ph type="sldNum" sz="quarter" idx="4"/>
          </p:nvPr>
        </p:nvSpPr>
        <p:spPr>
          <a:xfrm>
            <a:off x="7093744" y="4767263"/>
            <a:ext cx="435769" cy="273844"/>
          </a:xfrm>
        </p:spPr>
        <p:txBody>
          <a:bodyPr>
            <a:normAutofit/>
          </a:bodyPr>
          <a:lstStyle/>
          <a:p>
            <a:pPr defTabSz="685800" fontAlgn="base">
              <a:spcAft>
                <a:spcPts val="450"/>
              </a:spcAft>
            </a:pPr>
            <a:fld id="{A6B71C91-B0F7-4916-BEE6-B9135304B392}" type="slidenum">
              <a:rPr lang="fr-FR" altLang="fr-FR">
                <a:solidFill>
                  <a:srgbClr val="949495"/>
                </a:solidFill>
                <a:latin typeface="Arial" panose="020B0604020202020204" pitchFamily="34" charset="0"/>
              </a:rPr>
              <a:pPr defTabSz="685800" fontAlgn="base">
                <a:spcAft>
                  <a:spcPts val="450"/>
                </a:spcAft>
              </a:pPr>
              <a:t>9</a:t>
            </a:fld>
            <a:endParaRPr lang="fr-FR" altLang="fr-FR">
              <a:solidFill>
                <a:srgbClr val="949495"/>
              </a:solidFill>
              <a:latin typeface="Arial" panose="020B0604020202020204" pitchFamily="34" charset="0"/>
            </a:endParaRPr>
          </a:p>
        </p:txBody>
      </p:sp>
    </p:spTree>
    <p:extLst>
      <p:ext uri="{BB962C8B-B14F-4D97-AF65-F5344CB8AC3E}">
        <p14:creationId xmlns:p14="http://schemas.microsoft.com/office/powerpoint/2010/main" val="2622339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rano_masque-PPT_V2b_sans-image">
  <a:themeElements>
    <a:clrScheme name="Orano_Couleurs">
      <a:dk1>
        <a:sysClr val="windowText" lastClr="000000"/>
      </a:dk1>
      <a:lt1>
        <a:sysClr val="window" lastClr="FFFFFF"/>
      </a:lt1>
      <a:dk2>
        <a:srgbClr val="FFE600"/>
      </a:dk2>
      <a:lt2>
        <a:srgbClr val="E7E7E8"/>
      </a:lt2>
      <a:accent1>
        <a:srgbClr val="FFE600"/>
      </a:accent1>
      <a:accent2>
        <a:srgbClr val="00677F"/>
      </a:accent2>
      <a:accent3>
        <a:srgbClr val="939598"/>
      </a:accent3>
      <a:accent4>
        <a:srgbClr val="77787B"/>
      </a:accent4>
      <a:accent5>
        <a:srgbClr val="FFF694"/>
      </a:accent5>
      <a:accent6>
        <a:srgbClr val="FFFCCF"/>
      </a:accent6>
      <a:hlink>
        <a:srgbClr val="000000"/>
      </a:hlink>
      <a:folHlink>
        <a:srgbClr val="00000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Présentation2" id="{7134C297-8CA4-48B0-87B6-4270DBA85C98}" vid="{27F59057-8907-4CBE-B3B8-74EF9B286E91}"/>
    </a:ext>
  </a:extLst>
</a:theme>
</file>

<file path=ppt/theme/theme2.xml><?xml version="1.0" encoding="utf-8"?>
<a:theme xmlns:a="http://schemas.openxmlformats.org/drawingml/2006/main" name="Modèle présentation Power Point">
  <a:themeElements>
    <a:clrScheme name="EPSF 1">
      <a:dk1>
        <a:srgbClr val="3C5056"/>
      </a:dk1>
      <a:lt1>
        <a:sysClr val="window" lastClr="FFFFFF"/>
      </a:lt1>
      <a:dk2>
        <a:srgbClr val="949495"/>
      </a:dk2>
      <a:lt2>
        <a:srgbClr val="B8C086"/>
      </a:lt2>
      <a:accent1>
        <a:srgbClr val="CAD122"/>
      </a:accent1>
      <a:accent2>
        <a:srgbClr val="CFCFCD"/>
      </a:accent2>
      <a:accent3>
        <a:srgbClr val="949495"/>
      </a:accent3>
      <a:accent4>
        <a:srgbClr val="9A84B4"/>
      </a:accent4>
      <a:accent5>
        <a:srgbClr val="C493AD"/>
      </a:accent5>
      <a:accent6>
        <a:srgbClr val="8FA3AE"/>
      </a:accent6>
      <a:hlink>
        <a:srgbClr val="8CB09D"/>
      </a:hlink>
      <a:folHlink>
        <a:srgbClr val="9A84B4"/>
      </a:folHlink>
    </a:clrScheme>
    <a:fontScheme name="Modèle présentation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altLang="fr-FR" sz="1600" b="1" i="0" u="none" strike="noStrike" cap="none" normalizeH="0" baseline="0" smtClean="0">
            <a:ln>
              <a:noFill/>
            </a:ln>
            <a:solidFill>
              <a:schemeClr val="bg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altLang="fr-FR" sz="1600" b="1" i="0" u="none" strike="noStrike" cap="none" normalizeH="0" baseline="0" smtClean="0">
            <a:ln>
              <a:noFill/>
            </a:ln>
            <a:solidFill>
              <a:schemeClr val="bg2"/>
            </a:solidFill>
            <a:effectLst/>
            <a:latin typeface="Arial" panose="020B0604020202020204" pitchFamily="34" charset="0"/>
          </a:defRPr>
        </a:defPPr>
      </a:lstStyle>
    </a:lnDef>
  </a:objectDefaults>
  <a:extraClrSchemeLst>
    <a:extraClrScheme>
      <a:clrScheme name="Modèle présentation Power 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résentation Power 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résentation Power 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résentation Power 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résentation Power 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résentation Power 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résentation Power 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résentation Power 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résentation Power 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résentation Power 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résentation Power 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résentation Power 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odèle par défaut">
  <a:themeElements>
    <a:clrScheme name="EPSF 1">
      <a:dk1>
        <a:srgbClr val="3C5056"/>
      </a:dk1>
      <a:lt1>
        <a:sysClr val="window" lastClr="FFFFFF"/>
      </a:lt1>
      <a:dk2>
        <a:srgbClr val="949495"/>
      </a:dk2>
      <a:lt2>
        <a:srgbClr val="B8C086"/>
      </a:lt2>
      <a:accent1>
        <a:srgbClr val="CAD122"/>
      </a:accent1>
      <a:accent2>
        <a:srgbClr val="CFCFCD"/>
      </a:accent2>
      <a:accent3>
        <a:srgbClr val="949495"/>
      </a:accent3>
      <a:accent4>
        <a:srgbClr val="9A84B4"/>
      </a:accent4>
      <a:accent5>
        <a:srgbClr val="C493AD"/>
      </a:accent5>
      <a:accent6>
        <a:srgbClr val="8FA3AE"/>
      </a:accent6>
      <a:hlink>
        <a:srgbClr val="7E9CA5"/>
      </a:hlink>
      <a:folHlink>
        <a:srgbClr val="9A84B4"/>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altLang="fr-FR" sz="1600" b="1" i="0" u="none" strike="noStrike" cap="none" normalizeH="0" baseline="0" smtClean="0">
            <a:ln>
              <a:noFill/>
            </a:ln>
            <a:solidFill>
              <a:schemeClr val="bg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altLang="fr-FR" sz="1600" b="1" i="0" u="none" strike="noStrike" cap="none" normalizeH="0" baseline="0" smtClean="0">
            <a:ln>
              <a:noFill/>
            </a:ln>
            <a:solidFill>
              <a:schemeClr val="bg2"/>
            </a:solidFill>
            <a:effectLst/>
            <a:latin typeface="Arial" panose="020B0604020202020204" pitchFamily="34" charset="0"/>
          </a:defRPr>
        </a:defPPr>
      </a:lstStyle>
    </a:lnDef>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Modèle par défaut">
  <a:themeElements>
    <a:clrScheme name="EPSF 2">
      <a:dk1>
        <a:sysClr val="windowText" lastClr="000000"/>
      </a:dk1>
      <a:lt1>
        <a:sysClr val="window" lastClr="FFFFFF"/>
      </a:lt1>
      <a:dk2>
        <a:srgbClr val="949495"/>
      </a:dk2>
      <a:lt2>
        <a:srgbClr val="D1CFCF"/>
      </a:lt2>
      <a:accent1>
        <a:srgbClr val="CAD122"/>
      </a:accent1>
      <a:accent2>
        <a:srgbClr val="5567AE"/>
      </a:accent2>
      <a:accent3>
        <a:srgbClr val="EA5B0B"/>
      </a:accent3>
      <a:accent4>
        <a:srgbClr val="00ADBA"/>
      </a:accent4>
      <a:accent5>
        <a:srgbClr val="F7A600"/>
      </a:accent5>
      <a:accent6>
        <a:srgbClr val="B42A00"/>
      </a:accent6>
      <a:hlink>
        <a:srgbClr val="96A126"/>
      </a:hlink>
      <a:folHlink>
        <a:srgbClr val="EA516D"/>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altLang="fr-FR" sz="1600" b="1" i="0" u="none" strike="noStrike" cap="none" normalizeH="0" baseline="0" smtClean="0">
            <a:ln>
              <a:noFill/>
            </a:ln>
            <a:solidFill>
              <a:schemeClr val="bg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altLang="fr-FR" sz="1600" b="1" i="0" u="none" strike="noStrike" cap="none" normalizeH="0" baseline="0" smtClean="0">
            <a:ln>
              <a:noFill/>
            </a:ln>
            <a:solidFill>
              <a:schemeClr val="bg2"/>
            </a:solidFill>
            <a:effectLst/>
            <a:latin typeface="Arial" panose="020B0604020202020204" pitchFamily="34" charset="0"/>
          </a:defRPr>
        </a:defPPr>
      </a:lstStyle>
    </a:lnDef>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ales_defence_16.9">
  <a:themeElements>
    <a:clrScheme name="Personnalisée 81">
      <a:dk1>
        <a:srgbClr val="333366"/>
      </a:dk1>
      <a:lt1>
        <a:srgbClr val="FFFFFF"/>
      </a:lt1>
      <a:dk2>
        <a:srgbClr val="333366"/>
      </a:dk2>
      <a:lt2>
        <a:srgbClr val="C84B1B"/>
      </a:lt2>
      <a:accent1>
        <a:srgbClr val="C84B1B"/>
      </a:accent1>
      <a:accent2>
        <a:srgbClr val="333366"/>
      </a:accent2>
      <a:accent3>
        <a:srgbClr val="5CBFD4"/>
      </a:accent3>
      <a:accent4>
        <a:srgbClr val="505050"/>
      </a:accent4>
      <a:accent5>
        <a:srgbClr val="969696"/>
      </a:accent5>
      <a:accent6>
        <a:srgbClr val="E18D31"/>
      </a:accent6>
      <a:hlink>
        <a:srgbClr val="333366"/>
      </a:hlink>
      <a:folHlink>
        <a:srgbClr val="333366"/>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Thales_global_16.9" id="{57EC4307-02B2-445B-A16B-A471B147CAB7}" vid="{3E6016BF-DEBD-4D5E-BD6F-3818F0AFBFB3}"/>
    </a:ext>
  </a:extLst>
</a:theme>
</file>

<file path=ppt/theme/theme6.xml><?xml version="1.0" encoding="utf-8"?>
<a:theme xmlns:a="http://schemas.openxmlformats.org/drawingml/2006/main" name="Orano_masque-PPT_V2b">
  <a:themeElements>
    <a:clrScheme name="Orano_Couleurs">
      <a:dk1>
        <a:srgbClr val="000000"/>
      </a:dk1>
      <a:lt1>
        <a:srgbClr val="FFFFFF"/>
      </a:lt1>
      <a:dk2>
        <a:srgbClr val="FFE600"/>
      </a:dk2>
      <a:lt2>
        <a:srgbClr val="E7E7E8"/>
      </a:lt2>
      <a:accent1>
        <a:srgbClr val="FFE600"/>
      </a:accent1>
      <a:accent2>
        <a:srgbClr val="00677F"/>
      </a:accent2>
      <a:accent3>
        <a:srgbClr val="939598"/>
      </a:accent3>
      <a:accent4>
        <a:srgbClr val="77787B"/>
      </a:accent4>
      <a:accent5>
        <a:srgbClr val="FFF694"/>
      </a:accent5>
      <a:accent6>
        <a:srgbClr val="FFFCC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F7FFFDCD353541BEC74B8B3A3932EB" ma:contentTypeVersion="11" ma:contentTypeDescription="Crée un document." ma:contentTypeScope="" ma:versionID="59a0c185a9b3aa86d37af992cb599e09">
  <xsd:schema xmlns:xsd="http://www.w3.org/2001/XMLSchema" xmlns:xs="http://www.w3.org/2001/XMLSchema" xmlns:p="http://schemas.microsoft.com/office/2006/metadata/properties" xmlns:ns3="0aa08c4b-1b79-4ba9-806f-359795e844f9" xmlns:ns4="9d14ae91-30c8-4d94-b5e0-1c2255947a9f" targetNamespace="http://schemas.microsoft.com/office/2006/metadata/properties" ma:root="true" ma:fieldsID="453908632f152a7ef5a78cdd00a8037c" ns3:_="" ns4:_="">
    <xsd:import namespace="0aa08c4b-1b79-4ba9-806f-359795e844f9"/>
    <xsd:import namespace="9d14ae91-30c8-4d94-b5e0-1c2255947a9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a08c4b-1b79-4ba9-806f-359795e844f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14ae91-30c8-4d94-b5e0-1c2255947a9f"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element name="SharingHintHash" ma:index="15"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6391E5-7993-4BED-AF32-B3D85DD3BA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a08c4b-1b79-4ba9-806f-359795e844f9"/>
    <ds:schemaRef ds:uri="9d14ae91-30c8-4d94-b5e0-1c2255947a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22CDE7-CCAB-495C-BFB5-69BD6F69EB1D}">
  <ds:schemaRefs>
    <ds:schemaRef ds:uri="http://purl.org/dc/elements/1.1/"/>
    <ds:schemaRef ds:uri="9d14ae91-30c8-4d94-b5e0-1c2255947a9f"/>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0aa08c4b-1b79-4ba9-806f-359795e844f9"/>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F40CF11-FD58-4642-A814-AF519D7F96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CR2PA - Modèle de présentation</Template>
  <TotalTime>575</TotalTime>
  <Words>2188</Words>
  <Application>Microsoft Office PowerPoint</Application>
  <PresentationFormat>Affichage à l'écran (16:9)</PresentationFormat>
  <Paragraphs>333</Paragraphs>
  <Slides>44</Slides>
  <Notes>15</Notes>
  <HiddenSlides>0</HiddenSlides>
  <MMClips>0</MMClips>
  <ScaleCrop>false</ScaleCrop>
  <HeadingPairs>
    <vt:vector size="6" baseType="variant">
      <vt:variant>
        <vt:lpstr>Polices utilisées</vt:lpstr>
      </vt:variant>
      <vt:variant>
        <vt:i4>13</vt:i4>
      </vt:variant>
      <vt:variant>
        <vt:lpstr>Thème</vt:lpstr>
      </vt:variant>
      <vt:variant>
        <vt:i4>6</vt:i4>
      </vt:variant>
      <vt:variant>
        <vt:lpstr>Titres des diapositives</vt:lpstr>
      </vt:variant>
      <vt:variant>
        <vt:i4>44</vt:i4>
      </vt:variant>
    </vt:vector>
  </HeadingPairs>
  <TitlesOfParts>
    <vt:vector size="63" baseType="lpstr">
      <vt:lpstr>Arial</vt:lpstr>
      <vt:lpstr>Arial Black</vt:lpstr>
      <vt:lpstr>Bahnschrift SemiLight Condensed</vt:lpstr>
      <vt:lpstr>Calibri</vt:lpstr>
      <vt:lpstr>Century Gothic</vt:lpstr>
      <vt:lpstr>Helvetica Neue</vt:lpstr>
      <vt:lpstr>Lucida Grande</vt:lpstr>
      <vt:lpstr>Montserrat</vt:lpstr>
      <vt:lpstr>Noto Sans Symbols</vt:lpstr>
      <vt:lpstr>Proxima Nova</vt:lpstr>
      <vt:lpstr>Symbol</vt:lpstr>
      <vt:lpstr>Wingdings</vt:lpstr>
      <vt:lpstr>Wingdings 2</vt:lpstr>
      <vt:lpstr>Orano_masque-PPT_V2b_sans-image</vt:lpstr>
      <vt:lpstr>Modèle présentation Power Point</vt:lpstr>
      <vt:lpstr>1_Modèle par défaut</vt:lpstr>
      <vt:lpstr>2_Modèle par défaut</vt:lpstr>
      <vt:lpstr>thales_defence_16.9</vt:lpstr>
      <vt:lpstr>Orano_masque-PPT_V2b</vt:lpstr>
      <vt:lpstr>Présentation PowerPoint</vt:lpstr>
      <vt:lpstr>Sommaire</vt:lpstr>
      <vt:lpstr>Participants</vt:lpstr>
      <vt:lpstr>Présentation PowerPoint</vt:lpstr>
      <vt:lpstr>Présentation PowerPoint</vt:lpstr>
      <vt:lpstr>Présentation PowerPoint</vt:lpstr>
      <vt:lpstr>Les dossiers à archiver</vt:lpstr>
      <vt:lpstr>Contexte de la demande</vt:lpstr>
      <vt:lpstr>Contexte de la demande</vt:lpstr>
      <vt:lpstr>problèmes rencontrés lors des 1ers essais</vt:lpstr>
      <vt:lpstr>Grâce à archifiltre j’ai pu …</vt:lpstr>
      <vt:lpstr>Présentation PowerPoint</vt:lpstr>
      <vt:lpstr>Présentation PowerPoint</vt:lpstr>
      <vt:lpstr>Ce que j’aurais voulu faire en plus…</vt:lpstr>
      <vt:lpstr>Présentation PowerPoint</vt:lpstr>
      <vt:lpstr>Présentation PowerPoint</vt:lpstr>
      <vt:lpstr>REX Bouygues constructions</vt:lpstr>
      <vt:lpstr>Rex utilisation Archifiltre  </vt:lpstr>
      <vt:lpstr>Le contexte Orano : la mise en place de cleaning days et le besoin d’une aide dans le cadre de projets less paper </vt:lpstr>
      <vt:lpstr>Diagnostic et questions posées :  </vt:lpstr>
      <vt:lpstr>Le défi : proposer une méthodologie simple, facile d’accès et intuitive </vt:lpstr>
      <vt:lpstr>      Astuce : Il existe des outils informatiques qui facilitent le travail de nettoyage… Archifiltre a été utilisé </vt:lpstr>
      <vt:lpstr>      Archifiltre : un outil d’aide à la décision pour l’évaluation des corpus documentaires denses  </vt:lpstr>
      <vt:lpstr>      Archifiltre : un outil d’aide à la décision pour l’évaluation des corpus documentaires denses  </vt:lpstr>
      <vt:lpstr>      Archifiltre : un outil d’aide à la décision pour l’évaluation des corpus documentaires denses  </vt:lpstr>
      <vt:lpstr>      Archifiltre : un outil d’aide à la décision pour l’évaluation des corpus documentaires denses  </vt:lpstr>
      <vt:lpstr>      Archifiltre : un outil d’aide à la décision pour l’évaluation des corpus documentaires denses  </vt:lpstr>
      <vt:lpstr>      Suite à l’utilisation d’Archifiltre : organisation stockage des documents des espaces partagés afin que chacun puisse accéder aux fichiers nécessaires à son activité  </vt:lpstr>
      <vt:lpstr>Principaux avantages perçues pour les collaborateurs Orano </vt:lpstr>
      <vt:lpstr>Présentation PowerPoint</vt:lpstr>
      <vt:lpstr>CR2PA Atelier Archifiltre</vt:lpstr>
      <vt:lpstr>Sommaire</vt:lpstr>
      <vt:lpstr>Contexte</vt:lpstr>
      <vt:lpstr>Exécution : en entrée</vt:lpstr>
      <vt:lpstr>Exécution : Résultats  arborescence windows sous Excel</vt:lpstr>
      <vt:lpstr>Exécution : Log (« warnings »)  fichiers conservés</vt:lpstr>
      <vt:lpstr>Exécution : Erreurs  fichiers non repris</vt:lpstr>
      <vt:lpstr>Fonctionnalités : Analyse</vt:lpstr>
      <vt:lpstr>Fonctionnalités : Transformation</vt:lpstr>
      <vt:lpstr>Retex</vt:lpstr>
      <vt:lpstr>Présentation PowerPoint</vt:lpstr>
      <vt:lpstr>Liens et wiki</vt:lpstr>
      <vt:lpstr>Présentation PowerPoint</vt:lpstr>
      <vt:lpstr>Expression des adhérents</vt:lpstr>
    </vt:vector>
  </TitlesOfParts>
  <Company>AREVA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Les Ateliers du CR2PA  </dc:title>
  <dc:creator>PICHAT Estelle</dc:creator>
  <cp:keywords>Sondage, FNTC</cp:keywords>
  <cp:lastModifiedBy>PICHAT Estelle</cp:lastModifiedBy>
  <cp:revision>1</cp:revision>
  <cp:lastPrinted>2018-09-05T15:52:40Z</cp:lastPrinted>
  <dcterms:created xsi:type="dcterms:W3CDTF">2021-01-27T14:49:11Z</dcterms:created>
  <dcterms:modified xsi:type="dcterms:W3CDTF">2021-02-15T12:52:43Z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0x0101007EF7FFFDCD353541BEC74B8B3A3932EB</vt:lpwstr>
  </property>
</Properties>
</file>